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4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0" r:id="rId25"/>
    <p:sldId id="282" r:id="rId26"/>
    <p:sldId id="283" r:id="rId27"/>
    <p:sldId id="284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B2C7"/>
    <a:srgbClr val="98E084"/>
    <a:srgbClr val="FCE9F1"/>
    <a:srgbClr val="FF6600"/>
    <a:srgbClr val="00ADEF"/>
    <a:srgbClr val="ED028C"/>
    <a:srgbClr val="A9A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5B7DA-9CD0-42C7-93E6-9286914E0A7B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CE51C-E7CA-4A4F-83F8-63DB1D2D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49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9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70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1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2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1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1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0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6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6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3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7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4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97320-83B2-403B-9081-5446F9423F36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2110" y="-86896"/>
            <a:ext cx="2214306" cy="222960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7528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jp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microsoft.com/office/2007/relationships/hdphoto" Target="../media/hdphoto7.wdp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7.png"/><Relationship Id="rId7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9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9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microsoft.com/office/2007/relationships/hdphoto" Target="../media/hdphoto9.wdp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2.jpg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jpg"/><Relationship Id="rId7" Type="http://schemas.microsoft.com/office/2007/relationships/hdphoto" Target="../media/hdphoto1.wdp"/><Relationship Id="rId12" Type="http://schemas.microsoft.com/office/2007/relationships/hdphoto" Target="../media/hdphoto1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42.png"/><Relationship Id="rId5" Type="http://schemas.microsoft.com/office/2007/relationships/hdphoto" Target="../media/hdphoto10.wdp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4.png"/><Relationship Id="rId5" Type="http://schemas.openxmlformats.org/officeDocument/2006/relationships/image" Target="../media/image43.jpg"/><Relationship Id="rId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259E698C-28BA-D4D9-11C6-B7CA5857A676}"/>
              </a:ext>
            </a:extLst>
          </p:cNvPr>
          <p:cNvGrpSpPr/>
          <p:nvPr/>
        </p:nvGrpSpPr>
        <p:grpSpPr>
          <a:xfrm>
            <a:off x="1329365" y="1464722"/>
            <a:ext cx="10052049" cy="3498666"/>
            <a:chOff x="1627755" y="648217"/>
            <a:chExt cx="10052049" cy="3498666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2983C8A-8A7A-4AC5-4B09-E1FF776A13BD}"/>
                </a:ext>
              </a:extLst>
            </p:cNvPr>
            <p:cNvGrpSpPr/>
            <p:nvPr/>
          </p:nvGrpSpPr>
          <p:grpSpPr>
            <a:xfrm>
              <a:off x="2636779" y="648217"/>
              <a:ext cx="9043025" cy="3498666"/>
              <a:chOff x="1655117" y="1224807"/>
              <a:chExt cx="9043025" cy="3498666"/>
            </a:xfrm>
          </p:grpSpPr>
          <p:sp>
            <p:nvSpPr>
              <p:cNvPr id="18" name="Hình chữ nhật: Góc Tròn 17">
                <a:extLst>
                  <a:ext uri="{FF2B5EF4-FFF2-40B4-BE49-F238E27FC236}">
                    <a16:creationId xmlns:a16="http://schemas.microsoft.com/office/drawing/2014/main" id="{0A711A67-09A8-6E55-3552-02AD22382CCB}"/>
                  </a:ext>
                </a:extLst>
              </p:cNvPr>
              <p:cNvSpPr/>
              <p:nvPr/>
            </p:nvSpPr>
            <p:spPr>
              <a:xfrm>
                <a:off x="1655117" y="2104643"/>
                <a:ext cx="9043025" cy="2618830"/>
              </a:xfrm>
              <a:custGeom>
                <a:avLst/>
                <a:gdLst>
                  <a:gd name="connsiteX0" fmla="*/ 0 w 9043025"/>
                  <a:gd name="connsiteY0" fmla="*/ 436480 h 2618830"/>
                  <a:gd name="connsiteX1" fmla="*/ 436480 w 9043025"/>
                  <a:gd name="connsiteY1" fmla="*/ 0 h 2618830"/>
                  <a:gd name="connsiteX2" fmla="*/ 8606545 w 9043025"/>
                  <a:gd name="connsiteY2" fmla="*/ 0 h 2618830"/>
                  <a:gd name="connsiteX3" fmla="*/ 9043025 w 9043025"/>
                  <a:gd name="connsiteY3" fmla="*/ 436480 h 2618830"/>
                  <a:gd name="connsiteX4" fmla="*/ 9043025 w 9043025"/>
                  <a:gd name="connsiteY4" fmla="*/ 2182350 h 2618830"/>
                  <a:gd name="connsiteX5" fmla="*/ 8606545 w 9043025"/>
                  <a:gd name="connsiteY5" fmla="*/ 2618830 h 2618830"/>
                  <a:gd name="connsiteX6" fmla="*/ 436480 w 9043025"/>
                  <a:gd name="connsiteY6" fmla="*/ 2618830 h 2618830"/>
                  <a:gd name="connsiteX7" fmla="*/ 0 w 9043025"/>
                  <a:gd name="connsiteY7" fmla="*/ 2182350 h 2618830"/>
                  <a:gd name="connsiteX8" fmla="*/ 0 w 9043025"/>
                  <a:gd name="connsiteY8" fmla="*/ 436480 h 2618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3025" h="2618830" fill="none" extrusionOk="0">
                    <a:moveTo>
                      <a:pt x="0" y="436480"/>
                    </a:moveTo>
                    <a:cubicBezTo>
                      <a:pt x="-26995" y="197098"/>
                      <a:pt x="194717" y="3989"/>
                      <a:pt x="436480" y="0"/>
                    </a:cubicBezTo>
                    <a:cubicBezTo>
                      <a:pt x="4332859" y="77600"/>
                      <a:pt x="6063025" y="-27269"/>
                      <a:pt x="8606545" y="0"/>
                    </a:cubicBezTo>
                    <a:cubicBezTo>
                      <a:pt x="8864123" y="-21789"/>
                      <a:pt x="9079659" y="206203"/>
                      <a:pt x="9043025" y="436480"/>
                    </a:cubicBezTo>
                    <a:cubicBezTo>
                      <a:pt x="9094158" y="812980"/>
                      <a:pt x="9191969" y="1562800"/>
                      <a:pt x="9043025" y="2182350"/>
                    </a:cubicBezTo>
                    <a:cubicBezTo>
                      <a:pt x="9016304" y="2412958"/>
                      <a:pt x="8813637" y="2633811"/>
                      <a:pt x="8606545" y="2618830"/>
                    </a:cubicBezTo>
                    <a:cubicBezTo>
                      <a:pt x="4791017" y="2668007"/>
                      <a:pt x="1300155" y="2496128"/>
                      <a:pt x="436480" y="2618830"/>
                    </a:cubicBezTo>
                    <a:cubicBezTo>
                      <a:pt x="190256" y="2658480"/>
                      <a:pt x="-6512" y="2429018"/>
                      <a:pt x="0" y="2182350"/>
                    </a:cubicBezTo>
                    <a:cubicBezTo>
                      <a:pt x="129084" y="1631851"/>
                      <a:pt x="120436" y="907849"/>
                      <a:pt x="0" y="436480"/>
                    </a:cubicBezTo>
                    <a:close/>
                  </a:path>
                  <a:path w="9043025" h="2618830" stroke="0" extrusionOk="0">
                    <a:moveTo>
                      <a:pt x="0" y="436480"/>
                    </a:moveTo>
                    <a:cubicBezTo>
                      <a:pt x="45824" y="190181"/>
                      <a:pt x="233280" y="-2526"/>
                      <a:pt x="436480" y="0"/>
                    </a:cubicBezTo>
                    <a:cubicBezTo>
                      <a:pt x="2850469" y="-129276"/>
                      <a:pt x="7442882" y="-77778"/>
                      <a:pt x="8606545" y="0"/>
                    </a:cubicBezTo>
                    <a:cubicBezTo>
                      <a:pt x="8842139" y="-17428"/>
                      <a:pt x="9042344" y="199344"/>
                      <a:pt x="9043025" y="436480"/>
                    </a:cubicBezTo>
                    <a:cubicBezTo>
                      <a:pt x="8938653" y="675007"/>
                      <a:pt x="8899143" y="1330891"/>
                      <a:pt x="9043025" y="2182350"/>
                    </a:cubicBezTo>
                    <a:cubicBezTo>
                      <a:pt x="9055806" y="2450366"/>
                      <a:pt x="8828996" y="2625155"/>
                      <a:pt x="8606545" y="2618830"/>
                    </a:cubicBezTo>
                    <a:cubicBezTo>
                      <a:pt x="6496889" y="2663050"/>
                      <a:pt x="2138786" y="2589448"/>
                      <a:pt x="436480" y="2618830"/>
                    </a:cubicBezTo>
                    <a:cubicBezTo>
                      <a:pt x="190571" y="2600201"/>
                      <a:pt x="-21916" y="2418346"/>
                      <a:pt x="0" y="2182350"/>
                    </a:cubicBezTo>
                    <a:cubicBezTo>
                      <a:pt x="147613" y="2002193"/>
                      <a:pt x="-121642" y="1003066"/>
                      <a:pt x="0" y="436480"/>
                    </a:cubicBezTo>
                    <a:close/>
                  </a:path>
                </a:pathLst>
              </a:custGeom>
              <a:ln w="76200"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Hình ảnh 8">
                <a:extLst>
                  <a:ext uri="{FF2B5EF4-FFF2-40B4-BE49-F238E27FC236}">
                    <a16:creationId xmlns:a16="http://schemas.microsoft.com/office/drawing/2014/main" id="{51FDF700-E786-255F-C5A8-29C59EA4BF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5918" b="66429" l="70829" r="98278">
                            <a14:foregroundMark x1="97094" y1="39796" x2="97094" y2="38367"/>
                            <a14:foregroundMark x1="86760" y1="65102" x2="84715" y2="64490"/>
                            <a14:foregroundMark x1="86545" y1="65714" x2="85791" y2="66429"/>
                            <a14:foregroundMark x1="76103" y1="39184" x2="79010" y2="42755"/>
                            <a14:foregroundMark x1="95048" y1="40204" x2="93111" y2="41939"/>
                            <a14:foregroundMark x1="89774" y1="36020" x2="89774" y2="36020"/>
                            <a14:foregroundMark x1="89774" y1="36020" x2="89774" y2="36020"/>
                            <a14:foregroundMark x1="97094" y1="37143" x2="98278" y2="3928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98" t="33568" b="31447"/>
              <a:stretch/>
            </p:blipFill>
            <p:spPr>
              <a:xfrm>
                <a:off x="8260095" y="1224807"/>
                <a:ext cx="1890489" cy="2166660"/>
              </a:xfrm>
              <a:prstGeom prst="rect">
                <a:avLst/>
              </a:prstGeom>
            </p:spPr>
          </p:pic>
        </p:grpSp>
        <p:pic>
          <p:nvPicPr>
            <p:cNvPr id="44" name="Hình ảnh 43">
              <a:extLst>
                <a:ext uri="{FF2B5EF4-FFF2-40B4-BE49-F238E27FC236}">
                  <a16:creationId xmlns:a16="http://schemas.microsoft.com/office/drawing/2014/main" id="{5F348160-C588-5849-6B27-08550C511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548" b="31927" l="53058" r="88533">
                          <a14:foregroundMark x1="62143" y1="14082" x2="60857" y2="14490"/>
                          <a14:foregroundMark x1="62857" y1="10612" x2="63143" y2="18980"/>
                          <a14:foregroundMark x1="60571" y1="13265" x2="66429" y2="18163"/>
                          <a14:foregroundMark x1="61429" y1="17143" x2="66000" y2="21224"/>
                          <a14:foregroundMark x1="66000" y1="21224" x2="70000" y2="22857"/>
                          <a14:foregroundMark x1="65714" y1="10204" x2="76429" y2="21020"/>
                          <a14:foregroundMark x1="69857" y1="12857" x2="76714" y2="19388"/>
                          <a14:foregroundMark x1="72000" y1="10612" x2="78857" y2="18776"/>
                          <a14:foregroundMark x1="69429" y1="14082" x2="73857" y2="21837"/>
                          <a14:foregroundMark x1="80286" y1="8980" x2="81714" y2="22245"/>
                          <a14:foregroundMark x1="60429" y1="11837" x2="66714" y2="22245"/>
                          <a14:foregroundMark x1="61429" y1="11633" x2="59571" y2="15510"/>
                          <a14:foregroundMark x1="63286" y1="12449" x2="60286" y2="16327"/>
                          <a14:foregroundMark x1="63571" y1="13469" x2="59286" y2="17347"/>
                          <a14:foregroundMark x1="60429" y1="12653" x2="60429" y2="22041"/>
                          <a14:foregroundMark x1="60429" y1="22041" x2="60857" y2="22245"/>
                          <a14:foregroundMark x1="61429" y1="18367" x2="61714" y2="22245"/>
                          <a14:foregroundMark x1="60286" y1="20816" x2="67571" y2="23469"/>
                          <a14:foregroundMark x1="67571" y1="23469" x2="67714" y2="23265"/>
                          <a14:foregroundMark x1="61143" y1="23878" x2="66571" y2="24490"/>
                          <a14:foregroundMark x1="72429" y1="25102" x2="77571" y2="19184"/>
                          <a14:foregroundMark x1="82286" y1="21020" x2="78286" y2="21020"/>
                          <a14:foregroundMark x1="79429" y1="26122" x2="76000" y2="23469"/>
                          <a14:foregroundMark x1="82143" y1="23469" x2="78286" y2="22245"/>
                          <a14:foregroundMark x1="79571" y1="17143" x2="80286" y2="9388"/>
                          <a14:foregroundMark x1="81714" y1="10000" x2="78286" y2="11224"/>
                          <a14:foregroundMark x1="60000" y1="8367" x2="64429" y2="10204"/>
                          <a14:foregroundMark x1="65429" y1="5918" x2="66714" y2="8980"/>
                          <a14:foregroundMark x1="71286" y1="6327" x2="74857" y2="8776"/>
                          <a14:foregroundMark x1="62286" y1="8163" x2="63714" y2="7347"/>
                          <a14:foregroundMark x1="61286" y1="8980" x2="66000" y2="5714"/>
                          <a14:foregroundMark x1="71571" y1="6735" x2="83153" y2="5974"/>
                          <a14:backgroundMark x1="84571" y1="7347" x2="83429" y2="6735"/>
                          <a14:backgroundMark x1="84143" y1="6531" x2="83000" y2="5918"/>
                          <a14:backgroundMark x1="83571" y1="6531" x2="83714" y2="6735"/>
                          <a14:backgroundMark x1="83000" y1="5714" x2="83000" y2="5714"/>
                          <a14:backgroundMark x1="82857" y1="6531" x2="82857" y2="6531"/>
                          <a14:backgroundMark x1="83000" y1="6122" x2="83000" y2="6122"/>
                          <a14:backgroundMark x1="82714" y1="5918" x2="82714" y2="59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24" r="7033" b="64526"/>
            <a:stretch/>
          </p:blipFill>
          <p:spPr>
            <a:xfrm rot="20040125">
              <a:off x="1627755" y="912321"/>
              <a:ext cx="2564015" cy="1435838"/>
            </a:xfrm>
            <a:prstGeom prst="rect">
              <a:avLst/>
            </a:prstGeom>
          </p:spPr>
        </p:pic>
      </p:grp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453593F6-FFE0-328D-A68C-13782725C4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061" b="77245" l="20408" r="73163">
                        <a14:foregroundMark x1="36939" y1="74592" x2="35510" y2="73980"/>
                        <a14:foregroundMark x1="52143" y1="76020" x2="52143" y2="77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8" r="20135" b="17917"/>
          <a:stretch/>
        </p:blipFill>
        <p:spPr>
          <a:xfrm flipH="1">
            <a:off x="-3740604" y="1446923"/>
            <a:ext cx="4515145" cy="5629275"/>
          </a:xfrm>
          <a:prstGeom prst="rect">
            <a:avLst/>
          </a:prstGeom>
        </p:spPr>
      </p:pic>
      <p:pic>
        <p:nvPicPr>
          <p:cNvPr id="45" name="Hình ảnh 44">
            <a:extLst>
              <a:ext uri="{FF2B5EF4-FFF2-40B4-BE49-F238E27FC236}">
                <a16:creationId xmlns:a16="http://schemas.microsoft.com/office/drawing/2014/main" id="{2F812AC8-B337-3101-3080-D214312742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48" b="31927" l="53058" r="88533">
                        <a14:foregroundMark x1="62143" y1="14082" x2="60857" y2="14490"/>
                        <a14:foregroundMark x1="62857" y1="10612" x2="63143" y2="18980"/>
                        <a14:foregroundMark x1="60571" y1="13265" x2="66429" y2="18163"/>
                        <a14:foregroundMark x1="61429" y1="17143" x2="66000" y2="21224"/>
                        <a14:foregroundMark x1="66000" y1="21224" x2="70000" y2="22857"/>
                        <a14:foregroundMark x1="65714" y1="10204" x2="76429" y2="21020"/>
                        <a14:foregroundMark x1="69857" y1="12857" x2="76714" y2="19388"/>
                        <a14:foregroundMark x1="72000" y1="10612" x2="78857" y2="18776"/>
                        <a14:foregroundMark x1="69429" y1="14082" x2="73857" y2="21837"/>
                        <a14:foregroundMark x1="80286" y1="8980" x2="81714" y2="22245"/>
                        <a14:foregroundMark x1="60429" y1="11837" x2="66714" y2="22245"/>
                        <a14:foregroundMark x1="61429" y1="11633" x2="59571" y2="15510"/>
                        <a14:foregroundMark x1="63286" y1="12449" x2="60286" y2="16327"/>
                        <a14:foregroundMark x1="63571" y1="13469" x2="59286" y2="17347"/>
                        <a14:foregroundMark x1="60429" y1="12653" x2="60429" y2="22041"/>
                        <a14:foregroundMark x1="60429" y1="22041" x2="60857" y2="22245"/>
                        <a14:foregroundMark x1="61429" y1="18367" x2="61714" y2="22245"/>
                        <a14:foregroundMark x1="60286" y1="20816" x2="67571" y2="23469"/>
                        <a14:foregroundMark x1="67571" y1="23469" x2="67714" y2="23265"/>
                        <a14:foregroundMark x1="61143" y1="23878" x2="66571" y2="24490"/>
                        <a14:foregroundMark x1="72429" y1="25102" x2="77571" y2="19184"/>
                        <a14:foregroundMark x1="82286" y1="21020" x2="78286" y2="21020"/>
                        <a14:foregroundMark x1="79429" y1="26122" x2="76000" y2="23469"/>
                        <a14:foregroundMark x1="82143" y1="23469" x2="78286" y2="22245"/>
                        <a14:foregroundMark x1="79571" y1="17143" x2="80286" y2="9388"/>
                        <a14:foregroundMark x1="81714" y1="10000" x2="78286" y2="11224"/>
                        <a14:foregroundMark x1="60000" y1="8367" x2="64429" y2="10204"/>
                        <a14:foregroundMark x1="65429" y1="5918" x2="66714" y2="8980"/>
                        <a14:foregroundMark x1="71286" y1="6327" x2="74857" y2="8776"/>
                        <a14:foregroundMark x1="62286" y1="8163" x2="63714" y2="7347"/>
                        <a14:foregroundMark x1="61286" y1="8980" x2="66000" y2="5714"/>
                        <a14:foregroundMark x1="71571" y1="6735" x2="83153" y2="5974"/>
                        <a14:backgroundMark x1="84571" y1="7347" x2="83429" y2="6735"/>
                        <a14:backgroundMark x1="84143" y1="6531" x2="83000" y2="5918"/>
                        <a14:backgroundMark x1="83571" y1="6531" x2="83714" y2="6735"/>
                        <a14:backgroundMark x1="83000" y1="5714" x2="83000" y2="5714"/>
                        <a14:backgroundMark x1="82857" y1="6531" x2="82857" y2="6531"/>
                        <a14:backgroundMark x1="83000" y1="6122" x2="83000" y2="6122"/>
                        <a14:backgroundMark x1="82714" y1="5918" x2="82714" y2="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24" r="7033" b="64526"/>
          <a:stretch/>
        </p:blipFill>
        <p:spPr>
          <a:xfrm rot="20040125">
            <a:off x="-3114434" y="4491810"/>
            <a:ext cx="3318657" cy="1858434"/>
          </a:xfrm>
          <a:prstGeom prst="rect">
            <a:avLst/>
          </a:prstGeom>
        </p:spPr>
      </p:pic>
      <p:grpSp>
        <p:nvGrpSpPr>
          <p:cNvPr id="16" name="Nhóm 20">
            <a:extLst>
              <a:ext uri="{FF2B5EF4-FFF2-40B4-BE49-F238E27FC236}">
                <a16:creationId xmlns:a16="http://schemas.microsoft.com/office/drawing/2014/main" id="{5D3F9186-385F-2CAA-B397-719C97E47854}"/>
              </a:ext>
            </a:extLst>
          </p:cNvPr>
          <p:cNvGrpSpPr/>
          <p:nvPr/>
        </p:nvGrpSpPr>
        <p:grpSpPr>
          <a:xfrm>
            <a:off x="4915536" y="1636894"/>
            <a:ext cx="3946055" cy="1332642"/>
            <a:chOff x="6371477" y="2216092"/>
            <a:chExt cx="3946055" cy="1332642"/>
          </a:xfrm>
        </p:grpSpPr>
        <p:sp>
          <p:nvSpPr>
            <p:cNvPr id="21" name="Hộp Văn bản 21">
              <a:extLst>
                <a:ext uri="{FF2B5EF4-FFF2-40B4-BE49-F238E27FC236}">
                  <a16:creationId xmlns:a16="http://schemas.microsoft.com/office/drawing/2014/main" id="{2A341E9A-A1B2-67D1-FF34-5E184963C82A}"/>
                </a:ext>
              </a:extLst>
            </p:cNvPr>
            <p:cNvSpPr txBox="1"/>
            <p:nvPr/>
          </p:nvSpPr>
          <p:spPr>
            <a:xfrm>
              <a:off x="6371477" y="2225295"/>
              <a:ext cx="394605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>
                  <a:ln w="317500"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latin typeface="SVN-Hole Hearted" panose="020B0A06020104020203" pitchFamily="34" charset="0"/>
                </a:rPr>
                <a:t>TOÁN</a:t>
              </a:r>
              <a:endParaRPr lang="vi-VN" sz="8000" dirty="0">
                <a:ln w="31750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Hộp Văn bản 22">
              <a:extLst>
                <a:ext uri="{FF2B5EF4-FFF2-40B4-BE49-F238E27FC236}">
                  <a16:creationId xmlns:a16="http://schemas.microsoft.com/office/drawing/2014/main" id="{74D862C6-46A9-0528-BDE4-C119B43DAE38}"/>
                </a:ext>
              </a:extLst>
            </p:cNvPr>
            <p:cNvSpPr txBox="1"/>
            <p:nvPr/>
          </p:nvSpPr>
          <p:spPr>
            <a:xfrm>
              <a:off x="6371477" y="2216092"/>
              <a:ext cx="394605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FAEB7A"/>
                  </a:solidFill>
                  <a:latin typeface="SVN-Hole Hearted" panose="020B0A06020104020203" pitchFamily="34" charset="0"/>
                </a:rPr>
                <a:t>T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FB816D"/>
                  </a:solidFill>
                  <a:latin typeface="SVN-Hole Hearted" panose="020B0A06020104020203" pitchFamily="34" charset="0"/>
                </a:rPr>
                <a:t>O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99FBC1"/>
                  </a:solidFill>
                  <a:latin typeface="SVN-Hole Hearted" panose="020B0A06020104020203" pitchFamily="34" charset="0"/>
                </a:rPr>
                <a:t>Á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N</a:t>
              </a:r>
              <a:endParaRPr lang="vi-VN" sz="8000" dirty="0">
                <a:ln w="28575">
                  <a:solidFill>
                    <a:srgbClr val="0070C0"/>
                  </a:solidFill>
                </a:ln>
                <a:solidFill>
                  <a:srgbClr val="FF9693"/>
                </a:solidFill>
              </a:endParaRPr>
            </a:p>
          </p:txBody>
        </p:sp>
      </p:grpSp>
      <p:grpSp>
        <p:nvGrpSpPr>
          <p:cNvPr id="25" name="Nhóm 11">
            <a:extLst>
              <a:ext uri="{FF2B5EF4-FFF2-40B4-BE49-F238E27FC236}">
                <a16:creationId xmlns:a16="http://schemas.microsoft.com/office/drawing/2014/main" id="{CB42F5C4-7951-19EA-E19C-002E976E001C}"/>
              </a:ext>
            </a:extLst>
          </p:cNvPr>
          <p:cNvGrpSpPr/>
          <p:nvPr/>
        </p:nvGrpSpPr>
        <p:grpSpPr>
          <a:xfrm rot="21105784">
            <a:off x="2793035" y="2864519"/>
            <a:ext cx="2704706" cy="1209532"/>
            <a:chOff x="4279245" y="1767567"/>
            <a:chExt cx="2704706" cy="1209532"/>
          </a:xfrm>
        </p:grpSpPr>
        <p:sp>
          <p:nvSpPr>
            <p:cNvPr id="27" name="TextBox 11">
              <a:extLst>
                <a:ext uri="{FF2B5EF4-FFF2-40B4-BE49-F238E27FC236}">
                  <a16:creationId xmlns:a16="http://schemas.microsoft.com/office/drawing/2014/main" id="{D56D5054-6A53-2A62-42DC-46F055B2936B}"/>
                </a:ext>
              </a:extLst>
            </p:cNvPr>
            <p:cNvSpPr txBox="1"/>
            <p:nvPr/>
          </p:nvSpPr>
          <p:spPr>
            <a:xfrm rot="20575962">
              <a:off x="4280770" y="1776770"/>
              <a:ext cx="2703181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000" dirty="0" err="1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Chủ</a:t>
              </a:r>
              <a:r>
                <a:rPr lang="en-US" sz="6000" dirty="0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000" dirty="0" err="1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đề</a:t>
              </a:r>
              <a:endParaRPr lang="en-US" sz="6000" dirty="0">
                <a:ln w="127000">
                  <a:solidFill>
                    <a:schemeClr val="bg1"/>
                  </a:solidFill>
                </a:ln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28" name="TextBox 12">
              <a:extLst>
                <a:ext uri="{FF2B5EF4-FFF2-40B4-BE49-F238E27FC236}">
                  <a16:creationId xmlns:a16="http://schemas.microsoft.com/office/drawing/2014/main" id="{21C06E5D-D154-8AE9-7EFB-191ADB752BA8}"/>
                </a:ext>
              </a:extLst>
            </p:cNvPr>
            <p:cNvSpPr txBox="1"/>
            <p:nvPr/>
          </p:nvSpPr>
          <p:spPr>
            <a:xfrm rot="20575962">
              <a:off x="4279245" y="1767567"/>
              <a:ext cx="2703181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000" dirty="0" err="1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Chủ</a:t>
              </a:r>
              <a:r>
                <a:rPr lang="en-US" sz="6000" dirty="0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000" dirty="0" err="1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đề</a:t>
              </a:r>
              <a:endParaRPr lang="en-US" sz="6000" dirty="0">
                <a:ln w="0"/>
                <a:solidFill>
                  <a:srgbClr val="6B222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grpSp>
        <p:nvGrpSpPr>
          <p:cNvPr id="29" name="Nhóm 14">
            <a:extLst>
              <a:ext uri="{FF2B5EF4-FFF2-40B4-BE49-F238E27FC236}">
                <a16:creationId xmlns:a16="http://schemas.microsoft.com/office/drawing/2014/main" id="{365521D5-6F57-77F5-D008-54BD72DBECB2}"/>
              </a:ext>
            </a:extLst>
          </p:cNvPr>
          <p:cNvGrpSpPr/>
          <p:nvPr/>
        </p:nvGrpSpPr>
        <p:grpSpPr>
          <a:xfrm>
            <a:off x="976986" y="3375628"/>
            <a:ext cx="12109647" cy="1159035"/>
            <a:chOff x="4743805" y="2513042"/>
            <a:chExt cx="6819247" cy="1159035"/>
          </a:xfrm>
        </p:grpSpPr>
        <p:sp>
          <p:nvSpPr>
            <p:cNvPr id="30" name="TextBox 10">
              <a:extLst>
                <a:ext uri="{FF2B5EF4-FFF2-40B4-BE49-F238E27FC236}">
                  <a16:creationId xmlns:a16="http://schemas.microsoft.com/office/drawing/2014/main" id="{5BF1A24A-532F-99B8-1438-EB907ACA648F}"/>
                </a:ext>
              </a:extLst>
            </p:cNvPr>
            <p:cNvSpPr txBox="1"/>
            <p:nvPr/>
          </p:nvSpPr>
          <p:spPr>
            <a:xfrm>
              <a:off x="4743805" y="2513042"/>
              <a:ext cx="6814013" cy="1159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6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CÁC SỐ ĐẾN 10 000</a:t>
              </a:r>
            </a:p>
          </p:txBody>
        </p:sp>
        <p:sp>
          <p:nvSpPr>
            <p:cNvPr id="31" name="TextBox 10">
              <a:extLst>
                <a:ext uri="{FF2B5EF4-FFF2-40B4-BE49-F238E27FC236}">
                  <a16:creationId xmlns:a16="http://schemas.microsoft.com/office/drawing/2014/main" id="{A755DC50-6383-E505-6690-F27974889562}"/>
                </a:ext>
              </a:extLst>
            </p:cNvPr>
            <p:cNvSpPr txBox="1"/>
            <p:nvPr/>
          </p:nvSpPr>
          <p:spPr>
            <a:xfrm>
              <a:off x="4749039" y="2513042"/>
              <a:ext cx="6814013" cy="1159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Á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AEB7A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S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Ố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Đ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Ế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1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0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AEB7A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0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0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B816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845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C 0.00325 -0.01899 0.00742 -0.03704 0.01562 -0.03704 C 0.02487 -0.03704 0.02799 -0.01899 0.03112 3.7037E-6 C 0.03528 0.02106 0.03828 0.04189 0.04869 0.04189 C 0.05807 0.04189 0.06106 0.02106 0.06523 3.7037E-6 C 0.06731 -0.01899 0.07148 -0.03704 0.08085 -0.03704 C 0.08893 -0.03704 0.09309 -0.01899 0.09622 3.7037E-6 C 0.09934 0.02106 0.10351 0.04189 0.11289 0.04189 C 0.12187 0.04189 0.12916 3.7037E-6 0.12916 0.00023 C 0.13216 -0.01899 0.13528 -0.03704 0.14466 -0.03704 C 0.1539 -0.03704 0.1569 -0.01899 0.16015 3.7037E-6 C 0.16419 0.02106 0.16731 0.04189 0.1776 0.04189 C 0.18697 0.04189 0.1901 0.02106 0.19322 3.7037E-6 C 0.19739 -0.01899 0.20039 -0.03704 0.20976 -0.03704 C 0.21796 -0.03704 0.22213 -0.01899 0.22526 3.7037E-6 C 0.22825 0.02106 0.23242 0.04189 0.24179 0.04189 C 0.25104 0.04189 0.25416 0.02106 0.25846 3.7037E-6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C 0.00338 -0.01898 0.00781 -0.03704 0.01667 -0.03704 C 0.02656 -0.03704 0.02982 -0.01898 0.0332 2.22222E-6 C 0.03763 0.02106 0.04088 0.0419 0.05195 0.0419 C 0.06198 0.0419 0.06523 0.02106 0.06966 2.22222E-6 C 0.07187 -0.01898 0.0763 -0.03704 0.08633 -0.03704 C 0.09505 -0.03704 0.09948 -0.01898 0.10286 2.22222E-6 C 0.10612 0.02106 0.11055 0.0419 0.12044 0.0419 C 0.13034 0.0419 0.13815 2.22222E-6 0.13815 0.00023 C 0.14141 -0.01898 0.14466 -0.03704 0.15469 -0.03704 C 0.16458 -0.03704 0.16784 -0.01898 0.17122 2.22222E-6 C 0.17565 0.02106 0.17891 0.0419 0.18997 0.0419 C 0.2 0.0419 0.20325 0.02106 0.20664 2.22222E-6 C 0.21107 -0.01898 0.21432 -0.03704 0.22435 -0.03704 C 0.23307 -0.03704 0.2375 -0.01898 0.24088 2.22222E-6 C 0.24414 0.02106 0.24857 0.0419 0.25859 0.0419 C 0.26849 0.0419 0.27174 0.02106 0.2763 2.22222E-6 " pathEditMode="relative" rAng="0" ptsTypes="AAAAAAAAAAAAAAA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29" dur="1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10" fill="hold">
                                          <p:stCondLst>
                                            <p:cond delay="2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10" fill="hold">
                                          <p:stCondLst>
                                            <p:cond delay="4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1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10" fill="hold">
                                          <p:stCondLst>
                                            <p:cond delay="8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3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5112571" y="1080140"/>
            <a:ext cx="16838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5112571" y="1788951"/>
            <a:ext cx="89187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ê-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kê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kiểm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88" y="616572"/>
            <a:ext cx="4962574" cy="3950550"/>
          </a:xfrm>
          <a:prstGeom prst="rect">
            <a:avLst/>
          </a:prstGeom>
        </p:spPr>
      </p:pic>
      <p:sp>
        <p:nvSpPr>
          <p:cNvPr id="13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1638991" y="4676747"/>
            <a:ext cx="48671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thước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6" t="10774" r="12410"/>
          <a:stretch/>
        </p:blipFill>
        <p:spPr>
          <a:xfrm>
            <a:off x="8523588" y="4161480"/>
            <a:ext cx="2953650" cy="2861605"/>
          </a:xfrm>
          <a:prstGeom prst="rect">
            <a:avLst/>
          </a:prstGeom>
        </p:spPr>
      </p:pic>
      <p:grpSp>
        <p:nvGrpSpPr>
          <p:cNvPr id="33" name="Nhóm 9">
            <a:extLst>
              <a:ext uri="{FF2B5EF4-FFF2-40B4-BE49-F238E27FC236}">
                <a16:creationId xmlns:a16="http://schemas.microsoft.com/office/drawing/2014/main" id="{6B94695C-3DC2-94BA-9F6D-F8C6864CD18A}"/>
              </a:ext>
            </a:extLst>
          </p:cNvPr>
          <p:cNvGrpSpPr/>
          <p:nvPr/>
        </p:nvGrpSpPr>
        <p:grpSpPr>
          <a:xfrm>
            <a:off x="3310541" y="-404598"/>
            <a:ext cx="10519263" cy="1801302"/>
            <a:chOff x="4179823" y="77141"/>
            <a:chExt cx="8264132" cy="1516741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0CD895-1644-EBD8-5EA1-6D7B0F792DC0}"/>
                </a:ext>
              </a:extLst>
            </p:cNvPr>
            <p:cNvSpPr txBox="1"/>
            <p:nvPr/>
          </p:nvSpPr>
          <p:spPr>
            <a:xfrm>
              <a:off x="4179823" y="77141"/>
              <a:ext cx="8252015" cy="1506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CÁCH THỰC HIỆN</a:t>
              </a:r>
            </a:p>
          </p:txBody>
        </p:sp>
        <p:sp>
          <p:nvSpPr>
            <p:cNvPr id="35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4191943" y="181140"/>
              <a:ext cx="8252012" cy="1506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CÁCH THỰC HIỆN</a:t>
              </a:r>
            </a:p>
          </p:txBody>
        </p:sp>
      </p:grpSp>
      <p:sp>
        <p:nvSpPr>
          <p:cNvPr id="37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5112571" y="2563376"/>
            <a:ext cx="68506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+ Các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kẻ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giấy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8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484038" y="4025776"/>
            <a:ext cx="20996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1638991" y="5466679"/>
            <a:ext cx="48671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Đếm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số ô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37520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/>
      <p:bldP spid="13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5282173" y="1212409"/>
            <a:ext cx="65070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+ Các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đỉnh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A, B, C, D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5261127" y="2575043"/>
            <a:ext cx="67354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+ Các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CD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588" y="616572"/>
            <a:ext cx="4962574" cy="3950550"/>
          </a:xfrm>
          <a:prstGeom prst="rect">
            <a:avLst/>
          </a:prstGeom>
        </p:spPr>
      </p:pic>
      <p:sp>
        <p:nvSpPr>
          <p:cNvPr id="13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5258622" y="3904576"/>
            <a:ext cx="67354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+ Các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AD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BC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6" t="10774" r="12410"/>
          <a:stretch/>
        </p:blipFill>
        <p:spPr>
          <a:xfrm>
            <a:off x="8523588" y="4161480"/>
            <a:ext cx="2953650" cy="286160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88498" y="1365545"/>
            <a:ext cx="3693006" cy="2342602"/>
            <a:chOff x="1088498" y="1365545"/>
            <a:chExt cx="3693006" cy="234260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73" t="10220" r="44518" b="9923"/>
            <a:stretch/>
          </p:blipFill>
          <p:spPr>
            <a:xfrm>
              <a:off x="1133815" y="2356577"/>
              <a:ext cx="1230894" cy="135157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73" t="10220" r="44518" b="9923"/>
            <a:stretch/>
          </p:blipFill>
          <p:spPr>
            <a:xfrm rot="10800000">
              <a:off x="3520244" y="1365545"/>
              <a:ext cx="1230894" cy="135157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73" t="10220" r="44518" b="9923"/>
            <a:stretch/>
          </p:blipFill>
          <p:spPr>
            <a:xfrm rot="16200000">
              <a:off x="3490272" y="2371777"/>
              <a:ext cx="1230894" cy="135157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73" t="10220" r="44518" b="9923"/>
            <a:stretch/>
          </p:blipFill>
          <p:spPr>
            <a:xfrm rot="5400000">
              <a:off x="1148836" y="1350160"/>
              <a:ext cx="1230894" cy="135157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027279" y="1434734"/>
            <a:ext cx="3940064" cy="2922424"/>
            <a:chOff x="1027279" y="1434734"/>
            <a:chExt cx="3940064" cy="292242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2" t="7158" r="80610" b="2338"/>
            <a:stretch/>
          </p:blipFill>
          <p:spPr>
            <a:xfrm rot="16200000">
              <a:off x="2548508" y="-86495"/>
              <a:ext cx="897605" cy="394006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2" t="7158" r="80610" b="2338"/>
            <a:stretch/>
          </p:blipFill>
          <p:spPr>
            <a:xfrm rot="16200000">
              <a:off x="2548508" y="1938324"/>
              <a:ext cx="897605" cy="3940064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345911" y="-71953"/>
            <a:ext cx="5095561" cy="5165372"/>
            <a:chOff x="345911" y="-71953"/>
            <a:chExt cx="5095561" cy="5165372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2" t="7158" r="80610" b="2338"/>
            <a:stretch/>
          </p:blipFill>
          <p:spPr>
            <a:xfrm>
              <a:off x="345911" y="1153355"/>
              <a:ext cx="897605" cy="394006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2" t="7158" r="80610" b="2338"/>
            <a:stretch/>
          </p:blipFill>
          <p:spPr>
            <a:xfrm flipH="1" flipV="1">
              <a:off x="4543867" y="-71953"/>
              <a:ext cx="897605" cy="394006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21414" y="1434734"/>
            <a:ext cx="4514236" cy="2060820"/>
            <a:chOff x="621414" y="1434734"/>
            <a:chExt cx="4514236" cy="206082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21414" y="3495554"/>
              <a:ext cx="527422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608228" y="1434734"/>
              <a:ext cx="527422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15725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5135889" y="444800"/>
            <a:ext cx="6702058" cy="4188381"/>
          </a:xfrm>
          <a:prstGeom prst="roundRect">
            <a:avLst/>
          </a:prstGeom>
          <a:solidFill>
            <a:srgbClr val="FCE9F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ngắn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588" y="616572"/>
            <a:ext cx="4962574" cy="39505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6" t="10774" r="12410"/>
          <a:stretch/>
        </p:blipFill>
        <p:spPr>
          <a:xfrm>
            <a:off x="8523588" y="4161480"/>
            <a:ext cx="2953650" cy="286160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248229" y="1493978"/>
            <a:ext cx="3332334" cy="1998802"/>
            <a:chOff x="1248229" y="1493978"/>
            <a:chExt cx="3332334" cy="1998802"/>
          </a:xfrm>
        </p:grpSpPr>
        <p:sp>
          <p:nvSpPr>
            <p:cNvPr id="3" name="Rectangle 2"/>
            <p:cNvSpPr/>
            <p:nvPr/>
          </p:nvSpPr>
          <p:spPr>
            <a:xfrm>
              <a:off x="1248229" y="1493978"/>
              <a:ext cx="285620" cy="3038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94943" y="1518275"/>
              <a:ext cx="285620" cy="3038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94943" y="3188956"/>
              <a:ext cx="285620" cy="3038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48229" y="3188956"/>
              <a:ext cx="285620" cy="3038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670875" y="4820502"/>
            <a:ext cx="5197035" cy="6129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4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670875" y="5684032"/>
            <a:ext cx="5744439" cy="6129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ngắn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5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5766310" y="4868777"/>
            <a:ext cx="365892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CD.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6333415" y="5733607"/>
            <a:ext cx="365892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AD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BC.</a:t>
            </a:r>
          </a:p>
        </p:txBody>
      </p:sp>
    </p:spTree>
    <p:extLst>
      <p:ext uri="{BB962C8B-B14F-4D97-AF65-F5344CB8AC3E}">
        <p14:creationId xmlns:p14="http://schemas.microsoft.com/office/powerpoint/2010/main" val="1557478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879543" y="625873"/>
            <a:ext cx="10597695" cy="18047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 về </a:t>
            </a:r>
            <a:r>
              <a:rPr lang="en-US" sz="5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 3m, </a:t>
            </a:r>
            <a:r>
              <a:rPr lang="en-US" sz="5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 2m?</a:t>
            </a:r>
          </a:p>
        </p:txBody>
      </p:sp>
      <p:sp>
        <p:nvSpPr>
          <p:cNvPr id="21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6727088" y="2648986"/>
            <a:ext cx="4858724" cy="1634490"/>
          </a:xfrm>
          <a:prstGeom prst="roundRect">
            <a:avLst/>
          </a:prstGeom>
          <a:solidFill>
            <a:srgbClr val="E2B2C7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 3 m.</a:t>
            </a:r>
          </a:p>
        </p:txBody>
      </p:sp>
      <p:sp>
        <p:nvSpPr>
          <p:cNvPr id="27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6727088" y="4443736"/>
            <a:ext cx="4858724" cy="16344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ngắn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 2m.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6" t="22062" r="27129" b="19448"/>
          <a:stretch/>
        </p:blipFill>
        <p:spPr>
          <a:xfrm>
            <a:off x="502088" y="2136938"/>
            <a:ext cx="6333574" cy="461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682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r="5524"/>
          <a:stretch/>
        </p:blipFill>
        <p:spPr>
          <a:xfrm>
            <a:off x="0" y="0"/>
            <a:ext cx="12292148" cy="6858000"/>
          </a:xfrm>
          <a:prstGeom prst="rect">
            <a:avLst/>
          </a:prstGeom>
        </p:spPr>
      </p:pic>
      <p:grpSp>
        <p:nvGrpSpPr>
          <p:cNvPr id="19" name="Nhóm 5">
            <a:extLst>
              <a:ext uri="{FF2B5EF4-FFF2-40B4-BE49-F238E27FC236}">
                <a16:creationId xmlns:a16="http://schemas.microsoft.com/office/drawing/2014/main" id="{83A51D87-DB80-4882-8CB9-0DA9FB55160E}"/>
              </a:ext>
            </a:extLst>
          </p:cNvPr>
          <p:cNvGrpSpPr/>
          <p:nvPr/>
        </p:nvGrpSpPr>
        <p:grpSpPr>
          <a:xfrm rot="986664">
            <a:off x="713200" y="-276102"/>
            <a:ext cx="10212237" cy="3170102"/>
            <a:chOff x="2876479" y="3499373"/>
            <a:chExt cx="6688426" cy="1494709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0F65B26C-A7E4-73F6-34CE-4F4B9F09A655}"/>
                </a:ext>
              </a:extLst>
            </p:cNvPr>
            <p:cNvSpPr txBox="1"/>
            <p:nvPr/>
          </p:nvSpPr>
          <p:spPr>
            <a:xfrm rot="20527286">
              <a:off x="2876480" y="3499374"/>
              <a:ext cx="6688425" cy="1494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Thực</a:t>
              </a:r>
              <a:r>
                <a:rPr lang="en-US" sz="20000" dirty="0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hành</a:t>
              </a:r>
              <a:endParaRPr lang="en-US" sz="20000" dirty="0">
                <a:ln w="190500">
                  <a:solidFill>
                    <a:schemeClr val="bg1"/>
                  </a:solidFill>
                </a:ln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39558897-5318-3EE5-0B83-D9C558818F0E}"/>
                </a:ext>
              </a:extLst>
            </p:cNvPr>
            <p:cNvSpPr txBox="1"/>
            <p:nvPr/>
          </p:nvSpPr>
          <p:spPr>
            <a:xfrm rot="20527286">
              <a:off x="2876479" y="3499373"/>
              <a:ext cx="6688425" cy="1494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Thực</a:t>
              </a:r>
              <a:r>
                <a:rPr lang="en-US" sz="20000" dirty="0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hành</a:t>
              </a:r>
              <a:endParaRPr lang="en-US" sz="20000" dirty="0">
                <a:ln w="0"/>
                <a:solidFill>
                  <a:srgbClr val="FF000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811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bject 32"/>
          <p:cNvSpPr/>
          <p:nvPr/>
        </p:nvSpPr>
        <p:spPr>
          <a:xfrm>
            <a:off x="8415147" y="3429640"/>
            <a:ext cx="3776853" cy="36441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971422" cy="757670"/>
            <a:chOff x="714129" y="484910"/>
            <a:chExt cx="11971422" cy="757670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50068" y="554650"/>
              <a:ext cx="1123548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 dirty="0" err="1"/>
                <a:t>Trong</a:t>
              </a:r>
              <a:r>
                <a:rPr lang="en-US" sz="3500" b="1" dirty="0"/>
                <a:t> </a:t>
              </a:r>
              <a:r>
                <a:rPr lang="en-US" sz="3500" b="1" dirty="0" err="1"/>
                <a:t>các</a:t>
              </a:r>
              <a:r>
                <a:rPr lang="en-US" sz="3500" b="1" dirty="0"/>
                <a:t> </a:t>
              </a:r>
              <a:r>
                <a:rPr lang="en-US" sz="3500" b="1" dirty="0" err="1"/>
                <a:t>hình</a:t>
              </a:r>
              <a:r>
                <a:rPr lang="en-US" sz="3500" b="1" dirty="0"/>
                <a:t> </a:t>
              </a:r>
              <a:r>
                <a:rPr lang="en-US" sz="3500" b="1" dirty="0" err="1"/>
                <a:t>dưới</a:t>
              </a:r>
              <a:r>
                <a:rPr lang="en-US" sz="3500" b="1" dirty="0"/>
                <a:t> </a:t>
              </a:r>
              <a:r>
                <a:rPr lang="en-US" sz="3500" b="1" dirty="0" err="1"/>
                <a:t>đây</a:t>
              </a:r>
              <a:r>
                <a:rPr lang="en-US" sz="3500" b="1" dirty="0"/>
                <a:t>, </a:t>
              </a:r>
              <a:r>
                <a:rPr lang="en-US" sz="3500" b="1" dirty="0" err="1"/>
                <a:t>hình</a:t>
              </a:r>
              <a:r>
                <a:rPr lang="en-US" sz="3500" b="1" dirty="0"/>
                <a:t> </a:t>
              </a:r>
              <a:r>
                <a:rPr lang="en-US" sz="3500" b="1" dirty="0" err="1"/>
                <a:t>nào</a:t>
              </a:r>
              <a:r>
                <a:rPr lang="en-US" sz="3500" b="1" dirty="0"/>
                <a:t> </a:t>
              </a:r>
              <a:r>
                <a:rPr lang="en-US" sz="3500" b="1" dirty="0" err="1"/>
                <a:t>là</a:t>
              </a:r>
              <a:r>
                <a:rPr lang="en-US" sz="3500" b="1" dirty="0"/>
                <a:t> </a:t>
              </a:r>
              <a:r>
                <a:rPr lang="en-US" sz="3500" b="1" dirty="0" err="1"/>
                <a:t>hình</a:t>
              </a:r>
              <a:r>
                <a:rPr lang="en-US" sz="3500" b="1" dirty="0"/>
                <a:t> </a:t>
              </a:r>
              <a:r>
                <a:rPr lang="en-US" sz="3500" b="1" dirty="0" err="1"/>
                <a:t>chữ</a:t>
              </a:r>
              <a:r>
                <a:rPr lang="en-US" sz="3500" b="1" dirty="0"/>
                <a:t> </a:t>
              </a:r>
              <a:r>
                <a:rPr lang="en-US" sz="3500" b="1" dirty="0" err="1"/>
                <a:t>nhật</a:t>
              </a:r>
              <a:r>
                <a:rPr lang="en-US" sz="3500" b="1" dirty="0"/>
                <a:t>?</a:t>
              </a:r>
              <a:endParaRPr lang="vi-VN" sz="3500" b="1" dirty="0"/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53" y="1153225"/>
            <a:ext cx="11317279" cy="2591162"/>
          </a:xfrm>
          <a:prstGeom prst="rect">
            <a:avLst/>
          </a:prstGeom>
        </p:spPr>
      </p:pic>
      <p:sp>
        <p:nvSpPr>
          <p:cNvPr id="22" name="object 31"/>
          <p:cNvSpPr/>
          <p:nvPr/>
        </p:nvSpPr>
        <p:spPr>
          <a:xfrm>
            <a:off x="-151978" y="3176011"/>
            <a:ext cx="3697941" cy="37517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Nhóm 9">
            <a:extLst>
              <a:ext uri="{FF2B5EF4-FFF2-40B4-BE49-F238E27FC236}">
                <a16:creationId xmlns:a16="http://schemas.microsoft.com/office/drawing/2014/main" id="{6B94695C-3DC2-94BA-9F6D-F8C6864CD18A}"/>
              </a:ext>
            </a:extLst>
          </p:cNvPr>
          <p:cNvGrpSpPr/>
          <p:nvPr/>
        </p:nvGrpSpPr>
        <p:grpSpPr>
          <a:xfrm>
            <a:off x="728635" y="4438703"/>
            <a:ext cx="10503840" cy="1828658"/>
            <a:chOff x="4179823" y="-257202"/>
            <a:chExt cx="8252015" cy="1539775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80CD895-1644-EBD8-5EA1-6D7B0F792DC0}"/>
                </a:ext>
              </a:extLst>
            </p:cNvPr>
            <p:cNvSpPr txBox="1"/>
            <p:nvPr/>
          </p:nvSpPr>
          <p:spPr>
            <a:xfrm>
              <a:off x="4179823" y="77141"/>
              <a:ext cx="8252015" cy="1506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NHÓM ĐÔI THỰC HIỆN</a:t>
              </a:r>
            </a:p>
          </p:txBody>
        </p:sp>
        <p:sp>
          <p:nvSpPr>
            <p:cNvPr id="25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4179823" y="-257202"/>
              <a:ext cx="8252012" cy="1506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6E67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NHÓM ĐÔI THỰC HIỆN</a:t>
              </a:r>
              <a:endPara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A968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1928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971422" cy="757670"/>
            <a:chOff x="714129" y="484910"/>
            <a:chExt cx="11971422" cy="757670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50068" y="554650"/>
              <a:ext cx="1123548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 dirty="0" err="1"/>
                <a:t>Trong</a:t>
              </a:r>
              <a:r>
                <a:rPr lang="en-US" sz="3500" b="1" dirty="0"/>
                <a:t> </a:t>
              </a:r>
              <a:r>
                <a:rPr lang="en-US" sz="3500" b="1" dirty="0" err="1"/>
                <a:t>các</a:t>
              </a:r>
              <a:r>
                <a:rPr lang="en-US" sz="3500" b="1" dirty="0"/>
                <a:t> </a:t>
              </a:r>
              <a:r>
                <a:rPr lang="en-US" sz="3500" b="1" dirty="0" err="1"/>
                <a:t>hình</a:t>
              </a:r>
              <a:r>
                <a:rPr lang="en-US" sz="3500" b="1" dirty="0"/>
                <a:t> </a:t>
              </a:r>
              <a:r>
                <a:rPr lang="en-US" sz="3500" b="1" dirty="0" err="1"/>
                <a:t>dưới</a:t>
              </a:r>
              <a:r>
                <a:rPr lang="en-US" sz="3500" b="1" dirty="0"/>
                <a:t> </a:t>
              </a:r>
              <a:r>
                <a:rPr lang="en-US" sz="3500" b="1" dirty="0" err="1"/>
                <a:t>đây</a:t>
              </a:r>
              <a:r>
                <a:rPr lang="en-US" sz="3500" b="1" dirty="0"/>
                <a:t>, </a:t>
              </a:r>
              <a:r>
                <a:rPr lang="en-US" sz="3500" b="1" dirty="0" err="1"/>
                <a:t>hình</a:t>
              </a:r>
              <a:r>
                <a:rPr lang="en-US" sz="3500" b="1" dirty="0"/>
                <a:t> </a:t>
              </a:r>
              <a:r>
                <a:rPr lang="en-US" sz="3500" b="1" dirty="0" err="1"/>
                <a:t>nào</a:t>
              </a:r>
              <a:r>
                <a:rPr lang="en-US" sz="3500" b="1" dirty="0"/>
                <a:t> </a:t>
              </a:r>
              <a:r>
                <a:rPr lang="en-US" sz="3500" b="1" dirty="0" err="1"/>
                <a:t>là</a:t>
              </a:r>
              <a:r>
                <a:rPr lang="en-US" sz="3500" b="1" dirty="0"/>
                <a:t> </a:t>
              </a:r>
              <a:r>
                <a:rPr lang="en-US" sz="3500" b="1" dirty="0" err="1"/>
                <a:t>hình</a:t>
              </a:r>
              <a:r>
                <a:rPr lang="en-US" sz="3500" b="1" dirty="0"/>
                <a:t> </a:t>
              </a:r>
              <a:r>
                <a:rPr lang="en-US" sz="3500" b="1" dirty="0" err="1"/>
                <a:t>chữ</a:t>
              </a:r>
              <a:r>
                <a:rPr lang="en-US" sz="3500" b="1" dirty="0"/>
                <a:t> </a:t>
              </a:r>
              <a:r>
                <a:rPr lang="en-US" sz="3500" b="1" dirty="0" err="1"/>
                <a:t>nhật</a:t>
              </a:r>
              <a:r>
                <a:rPr lang="en-US" sz="3500" b="1" dirty="0"/>
                <a:t>?</a:t>
              </a:r>
              <a:endParaRPr lang="vi-VN" sz="3500" b="1" dirty="0"/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62898"/>
          <a:stretch/>
        </p:blipFill>
        <p:spPr>
          <a:xfrm>
            <a:off x="489404" y="1767839"/>
            <a:ext cx="4198933" cy="2591162"/>
          </a:xfrm>
          <a:prstGeom prst="rect">
            <a:avLst/>
          </a:prstGeom>
        </p:spPr>
      </p:pic>
      <p:sp>
        <p:nvSpPr>
          <p:cNvPr id="20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5001500" y="1081405"/>
            <a:ext cx="6702058" cy="4188381"/>
          </a:xfrm>
          <a:prstGeom prst="roundRect">
            <a:avLst/>
          </a:prstGeom>
          <a:solidFill>
            <a:srgbClr val="FCE9F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EGHK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+ 4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đỉnh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E,G,H,K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EG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KH.</a:t>
            </a:r>
          </a:p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ngắn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EK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ngắn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GH.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1104894" y="4643857"/>
            <a:ext cx="3401911" cy="7831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9" t="27450" r="46753" b="26887"/>
          <a:stretch/>
        </p:blipFill>
        <p:spPr>
          <a:xfrm>
            <a:off x="7206505" y="4036705"/>
            <a:ext cx="3164114" cy="258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615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971422" cy="757670"/>
            <a:chOff x="714129" y="484910"/>
            <a:chExt cx="11971422" cy="757670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50068" y="554650"/>
              <a:ext cx="1123548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 dirty="0" err="1"/>
                <a:t>Trong</a:t>
              </a:r>
              <a:r>
                <a:rPr lang="en-US" sz="3500" b="1" dirty="0"/>
                <a:t> </a:t>
              </a:r>
              <a:r>
                <a:rPr lang="en-US" sz="3500" b="1" dirty="0" err="1"/>
                <a:t>các</a:t>
              </a:r>
              <a:r>
                <a:rPr lang="en-US" sz="3500" b="1" dirty="0"/>
                <a:t> </a:t>
              </a:r>
              <a:r>
                <a:rPr lang="en-US" sz="3500" b="1" dirty="0" err="1"/>
                <a:t>hình</a:t>
              </a:r>
              <a:r>
                <a:rPr lang="en-US" sz="3500" b="1" dirty="0"/>
                <a:t> </a:t>
              </a:r>
              <a:r>
                <a:rPr lang="en-US" sz="3500" b="1" dirty="0" err="1"/>
                <a:t>dưới</a:t>
              </a:r>
              <a:r>
                <a:rPr lang="en-US" sz="3500" b="1" dirty="0"/>
                <a:t> </a:t>
              </a:r>
              <a:r>
                <a:rPr lang="en-US" sz="3500" b="1" dirty="0" err="1"/>
                <a:t>đây</a:t>
              </a:r>
              <a:r>
                <a:rPr lang="en-US" sz="3500" b="1" dirty="0"/>
                <a:t>, </a:t>
              </a:r>
              <a:r>
                <a:rPr lang="en-US" sz="3500" b="1" dirty="0" err="1"/>
                <a:t>hình</a:t>
              </a:r>
              <a:r>
                <a:rPr lang="en-US" sz="3500" b="1" dirty="0"/>
                <a:t> </a:t>
              </a:r>
              <a:r>
                <a:rPr lang="en-US" sz="3500" b="1" dirty="0" err="1"/>
                <a:t>nào</a:t>
              </a:r>
              <a:r>
                <a:rPr lang="en-US" sz="3500" b="1" dirty="0"/>
                <a:t> </a:t>
              </a:r>
              <a:r>
                <a:rPr lang="en-US" sz="3500" b="1" dirty="0" err="1"/>
                <a:t>là</a:t>
              </a:r>
              <a:r>
                <a:rPr lang="en-US" sz="3500" b="1" dirty="0"/>
                <a:t> </a:t>
              </a:r>
              <a:r>
                <a:rPr lang="en-US" sz="3500" b="1" dirty="0" err="1"/>
                <a:t>hình</a:t>
              </a:r>
              <a:r>
                <a:rPr lang="en-US" sz="3500" b="1" dirty="0"/>
                <a:t> </a:t>
              </a:r>
              <a:r>
                <a:rPr lang="en-US" sz="3500" b="1" dirty="0" err="1"/>
                <a:t>chữ</a:t>
              </a:r>
              <a:r>
                <a:rPr lang="en-US" sz="3500" b="1" dirty="0"/>
                <a:t> </a:t>
              </a:r>
              <a:r>
                <a:rPr lang="en-US" sz="3500" b="1" dirty="0" err="1"/>
                <a:t>nhật</a:t>
              </a:r>
              <a:r>
                <a:rPr lang="en-US" sz="3500" b="1" dirty="0"/>
                <a:t>?</a:t>
              </a:r>
              <a:endParaRPr lang="vi-VN" sz="3500" b="1" dirty="0"/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7613" t="-1569" r="43278" b="-3921"/>
          <a:stretch/>
        </p:blipFill>
        <p:spPr>
          <a:xfrm>
            <a:off x="1454753" y="1402029"/>
            <a:ext cx="2609694" cy="3298458"/>
          </a:xfrm>
          <a:prstGeom prst="rect">
            <a:avLst/>
          </a:prstGeom>
        </p:spPr>
      </p:pic>
      <p:sp>
        <p:nvSpPr>
          <p:cNvPr id="20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4836999" y="1638105"/>
            <a:ext cx="6702058" cy="2826306"/>
          </a:xfrm>
          <a:prstGeom prst="roundRect">
            <a:avLst/>
          </a:prstGeom>
          <a:solidFill>
            <a:srgbClr val="FCE9F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UVST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Đỉnh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V, S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1058644" y="4770917"/>
            <a:ext cx="3401911" cy="146423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44125" r="5194" b="10212"/>
          <a:stretch/>
        </p:blipFill>
        <p:spPr>
          <a:xfrm>
            <a:off x="6629854" y="4013201"/>
            <a:ext cx="3164114" cy="258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572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971422" cy="757670"/>
            <a:chOff x="714129" y="484910"/>
            <a:chExt cx="11971422" cy="757670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50068" y="554650"/>
              <a:ext cx="1123548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 dirty="0" err="1"/>
                <a:t>Trong</a:t>
              </a:r>
              <a:r>
                <a:rPr lang="en-US" sz="3500" b="1" dirty="0"/>
                <a:t> </a:t>
              </a:r>
              <a:r>
                <a:rPr lang="en-US" sz="3500" b="1" dirty="0" err="1"/>
                <a:t>các</a:t>
              </a:r>
              <a:r>
                <a:rPr lang="en-US" sz="3500" b="1" dirty="0"/>
                <a:t> </a:t>
              </a:r>
              <a:r>
                <a:rPr lang="en-US" sz="3500" b="1" dirty="0" err="1"/>
                <a:t>hình</a:t>
              </a:r>
              <a:r>
                <a:rPr lang="en-US" sz="3500" b="1" dirty="0"/>
                <a:t> </a:t>
              </a:r>
              <a:r>
                <a:rPr lang="en-US" sz="3500" b="1" dirty="0" err="1"/>
                <a:t>dưới</a:t>
              </a:r>
              <a:r>
                <a:rPr lang="en-US" sz="3500" b="1" dirty="0"/>
                <a:t> </a:t>
              </a:r>
              <a:r>
                <a:rPr lang="en-US" sz="3500" b="1" dirty="0" err="1"/>
                <a:t>đây</a:t>
              </a:r>
              <a:r>
                <a:rPr lang="en-US" sz="3500" b="1" dirty="0"/>
                <a:t>, </a:t>
              </a:r>
              <a:r>
                <a:rPr lang="en-US" sz="3500" b="1" dirty="0" err="1"/>
                <a:t>hình</a:t>
              </a:r>
              <a:r>
                <a:rPr lang="en-US" sz="3500" b="1" dirty="0"/>
                <a:t> </a:t>
              </a:r>
              <a:r>
                <a:rPr lang="en-US" sz="3500" b="1" dirty="0" err="1"/>
                <a:t>nào</a:t>
              </a:r>
              <a:r>
                <a:rPr lang="en-US" sz="3500" b="1" dirty="0"/>
                <a:t> </a:t>
              </a:r>
              <a:r>
                <a:rPr lang="en-US" sz="3500" b="1" dirty="0" err="1"/>
                <a:t>là</a:t>
              </a:r>
              <a:r>
                <a:rPr lang="en-US" sz="3500" b="1" dirty="0"/>
                <a:t> </a:t>
              </a:r>
              <a:r>
                <a:rPr lang="en-US" sz="3500" b="1" dirty="0" err="1"/>
                <a:t>hình</a:t>
              </a:r>
              <a:r>
                <a:rPr lang="en-US" sz="3500" b="1" dirty="0"/>
                <a:t> </a:t>
              </a:r>
              <a:r>
                <a:rPr lang="en-US" sz="3500" b="1" dirty="0" err="1"/>
                <a:t>chữ</a:t>
              </a:r>
              <a:r>
                <a:rPr lang="en-US" sz="3500" b="1" dirty="0"/>
                <a:t> </a:t>
              </a:r>
              <a:r>
                <a:rPr lang="en-US" sz="3500" b="1" dirty="0" err="1"/>
                <a:t>nhật</a:t>
              </a:r>
              <a:r>
                <a:rPr lang="en-US" sz="3500" b="1" dirty="0"/>
                <a:t>?</a:t>
              </a:r>
              <a:endParaRPr lang="vi-VN" sz="3500" b="1" dirty="0"/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6466" t="-1120" r="22630" b="1120"/>
          <a:stretch/>
        </p:blipFill>
        <p:spPr>
          <a:xfrm>
            <a:off x="1166685" y="1607089"/>
            <a:ext cx="2992400" cy="3277411"/>
          </a:xfrm>
          <a:prstGeom prst="rect">
            <a:avLst/>
          </a:prstGeom>
        </p:spPr>
      </p:pic>
      <p:sp>
        <p:nvSpPr>
          <p:cNvPr id="20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4698934" y="1193276"/>
            <a:ext cx="6702058" cy="4188381"/>
          </a:xfrm>
          <a:prstGeom prst="roundRect">
            <a:avLst/>
          </a:prstGeom>
          <a:solidFill>
            <a:srgbClr val="FCE9F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MNPQ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+ 4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đỉnh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M,N,P,Q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MQ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NP.</a:t>
            </a:r>
          </a:p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ngắn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MN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ngắn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QP.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983860" y="5234638"/>
            <a:ext cx="3401911" cy="7831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9" t="27450" r="46753" b="26887"/>
          <a:stretch/>
        </p:blipFill>
        <p:spPr>
          <a:xfrm>
            <a:off x="7206505" y="4036705"/>
            <a:ext cx="3164114" cy="258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768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971422" cy="757670"/>
            <a:chOff x="714129" y="484910"/>
            <a:chExt cx="11971422" cy="757670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50068" y="554650"/>
              <a:ext cx="1123548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 dirty="0" err="1"/>
                <a:t>Trong</a:t>
              </a:r>
              <a:r>
                <a:rPr lang="en-US" sz="3500" b="1" dirty="0"/>
                <a:t> </a:t>
              </a:r>
              <a:r>
                <a:rPr lang="en-US" sz="3500" b="1" dirty="0" err="1"/>
                <a:t>các</a:t>
              </a:r>
              <a:r>
                <a:rPr lang="en-US" sz="3500" b="1" dirty="0"/>
                <a:t> </a:t>
              </a:r>
              <a:r>
                <a:rPr lang="en-US" sz="3500" b="1" dirty="0" err="1"/>
                <a:t>hình</a:t>
              </a:r>
              <a:r>
                <a:rPr lang="en-US" sz="3500" b="1" dirty="0"/>
                <a:t> </a:t>
              </a:r>
              <a:r>
                <a:rPr lang="en-US" sz="3500" b="1" dirty="0" err="1"/>
                <a:t>dưới</a:t>
              </a:r>
              <a:r>
                <a:rPr lang="en-US" sz="3500" b="1" dirty="0"/>
                <a:t> </a:t>
              </a:r>
              <a:r>
                <a:rPr lang="en-US" sz="3500" b="1" dirty="0" err="1"/>
                <a:t>đây</a:t>
              </a:r>
              <a:r>
                <a:rPr lang="en-US" sz="3500" b="1" dirty="0"/>
                <a:t>, </a:t>
              </a:r>
              <a:r>
                <a:rPr lang="en-US" sz="3500" b="1" dirty="0" err="1"/>
                <a:t>hình</a:t>
              </a:r>
              <a:r>
                <a:rPr lang="en-US" sz="3500" b="1" dirty="0"/>
                <a:t> </a:t>
              </a:r>
              <a:r>
                <a:rPr lang="en-US" sz="3500" b="1" dirty="0" err="1"/>
                <a:t>nào</a:t>
              </a:r>
              <a:r>
                <a:rPr lang="en-US" sz="3500" b="1" dirty="0"/>
                <a:t> </a:t>
              </a:r>
              <a:r>
                <a:rPr lang="en-US" sz="3500" b="1" dirty="0" err="1"/>
                <a:t>là</a:t>
              </a:r>
              <a:r>
                <a:rPr lang="en-US" sz="3500" b="1" dirty="0"/>
                <a:t> </a:t>
              </a:r>
              <a:r>
                <a:rPr lang="en-US" sz="3500" b="1" dirty="0" err="1"/>
                <a:t>hình</a:t>
              </a:r>
              <a:r>
                <a:rPr lang="en-US" sz="3500" b="1" dirty="0"/>
                <a:t> </a:t>
              </a:r>
              <a:r>
                <a:rPr lang="en-US" sz="3500" b="1" dirty="0" err="1"/>
                <a:t>chữ</a:t>
              </a:r>
              <a:r>
                <a:rPr lang="en-US" sz="3500" b="1" dirty="0"/>
                <a:t> </a:t>
              </a:r>
              <a:r>
                <a:rPr lang="en-US" sz="3500" b="1" dirty="0" err="1"/>
                <a:t>nhật</a:t>
              </a:r>
              <a:r>
                <a:rPr lang="en-US" sz="3500" b="1" dirty="0"/>
                <a:t>?</a:t>
              </a:r>
              <a:endParaRPr lang="vi-VN" sz="3500" b="1" dirty="0"/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76936" t="-7138" r="345" b="1649"/>
          <a:stretch/>
        </p:blipFill>
        <p:spPr>
          <a:xfrm>
            <a:off x="1104894" y="1117580"/>
            <a:ext cx="3382948" cy="3596349"/>
          </a:xfrm>
          <a:prstGeom prst="rect">
            <a:avLst/>
          </a:prstGeom>
        </p:spPr>
      </p:pic>
      <p:sp>
        <p:nvSpPr>
          <p:cNvPr id="20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4801005" y="2183638"/>
            <a:ext cx="6702058" cy="1464231"/>
          </a:xfrm>
          <a:prstGeom prst="roundRect">
            <a:avLst/>
          </a:prstGeom>
          <a:solidFill>
            <a:srgbClr val="FCE9F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ABCD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bốn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1058644" y="4770917"/>
            <a:ext cx="3401911" cy="146423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44125" r="5194" b="10212"/>
          <a:stretch/>
        </p:blipFill>
        <p:spPr>
          <a:xfrm>
            <a:off x="6629854" y="4013201"/>
            <a:ext cx="3164114" cy="258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464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grpSp>
        <p:nvGrpSpPr>
          <p:cNvPr id="38" name="Nhóm 21">
            <a:extLst>
              <a:ext uri="{FF2B5EF4-FFF2-40B4-BE49-F238E27FC236}">
                <a16:creationId xmlns:a16="http://schemas.microsoft.com/office/drawing/2014/main" id="{F31A24BF-B830-9F97-92AB-44F07F48108A}"/>
              </a:ext>
            </a:extLst>
          </p:cNvPr>
          <p:cNvGrpSpPr/>
          <p:nvPr/>
        </p:nvGrpSpPr>
        <p:grpSpPr>
          <a:xfrm>
            <a:off x="326136" y="193501"/>
            <a:ext cx="11311190" cy="5963832"/>
            <a:chOff x="650697" y="368086"/>
            <a:chExt cx="11311190" cy="5963832"/>
          </a:xfrm>
        </p:grpSpPr>
        <p:grpSp>
          <p:nvGrpSpPr>
            <p:cNvPr id="39" name="Nhóm 5">
              <a:extLst>
                <a:ext uri="{FF2B5EF4-FFF2-40B4-BE49-F238E27FC236}">
                  <a16:creationId xmlns:a16="http://schemas.microsoft.com/office/drawing/2014/main" id="{E843F76B-69AC-1264-93C1-7ACDAADF2C9A}"/>
                </a:ext>
              </a:extLst>
            </p:cNvPr>
            <p:cNvGrpSpPr/>
            <p:nvPr/>
          </p:nvGrpSpPr>
          <p:grpSpPr>
            <a:xfrm>
              <a:off x="998837" y="689874"/>
              <a:ext cx="10963050" cy="5642044"/>
              <a:chOff x="998837" y="689874"/>
              <a:chExt cx="10963050" cy="5642044"/>
            </a:xfrm>
          </p:grpSpPr>
          <p:grpSp>
            <p:nvGrpSpPr>
              <p:cNvPr id="41" name="Nhóm 6">
                <a:extLst>
                  <a:ext uri="{FF2B5EF4-FFF2-40B4-BE49-F238E27FC236}">
                    <a16:creationId xmlns:a16="http://schemas.microsoft.com/office/drawing/2014/main" id="{590448FA-0C04-D7AB-ED0E-B5C0D9CEC4A6}"/>
                  </a:ext>
                </a:extLst>
              </p:cNvPr>
              <p:cNvGrpSpPr/>
              <p:nvPr/>
            </p:nvGrpSpPr>
            <p:grpSpPr>
              <a:xfrm>
                <a:off x="998837" y="689874"/>
                <a:ext cx="10367198" cy="5642044"/>
                <a:chOff x="2229577" y="65007"/>
                <a:chExt cx="8812118" cy="4893122"/>
              </a:xfrm>
            </p:grpSpPr>
            <p:sp>
              <p:nvSpPr>
                <p:cNvPr id="43" name="Hình chữ nhật: Góc Tròn 7">
                  <a:extLst>
                    <a:ext uri="{FF2B5EF4-FFF2-40B4-BE49-F238E27FC236}">
                      <a16:creationId xmlns:a16="http://schemas.microsoft.com/office/drawing/2014/main" id="{515AA468-58C5-4C04-0217-54E50C1AB225}"/>
                    </a:ext>
                  </a:extLst>
                </p:cNvPr>
                <p:cNvSpPr/>
                <p:nvPr/>
              </p:nvSpPr>
              <p:spPr>
                <a:xfrm>
                  <a:off x="2731687" y="321418"/>
                  <a:ext cx="7888406" cy="4636711"/>
                </a:xfrm>
                <a:custGeom>
                  <a:avLst/>
                  <a:gdLst>
                    <a:gd name="connsiteX0" fmla="*/ 0 w 7888406"/>
                    <a:gd name="connsiteY0" fmla="*/ 772801 h 4636711"/>
                    <a:gd name="connsiteX1" fmla="*/ 772801 w 7888406"/>
                    <a:gd name="connsiteY1" fmla="*/ 0 h 4636711"/>
                    <a:gd name="connsiteX2" fmla="*/ 7115605 w 7888406"/>
                    <a:gd name="connsiteY2" fmla="*/ 0 h 4636711"/>
                    <a:gd name="connsiteX3" fmla="*/ 7888406 w 7888406"/>
                    <a:gd name="connsiteY3" fmla="*/ 772801 h 4636711"/>
                    <a:gd name="connsiteX4" fmla="*/ 7888406 w 7888406"/>
                    <a:gd name="connsiteY4" fmla="*/ 3863910 h 4636711"/>
                    <a:gd name="connsiteX5" fmla="*/ 7115605 w 7888406"/>
                    <a:gd name="connsiteY5" fmla="*/ 4636711 h 4636711"/>
                    <a:gd name="connsiteX6" fmla="*/ 772801 w 7888406"/>
                    <a:gd name="connsiteY6" fmla="*/ 4636711 h 4636711"/>
                    <a:gd name="connsiteX7" fmla="*/ 0 w 7888406"/>
                    <a:gd name="connsiteY7" fmla="*/ 3863910 h 4636711"/>
                    <a:gd name="connsiteX8" fmla="*/ 0 w 7888406"/>
                    <a:gd name="connsiteY8" fmla="*/ 772801 h 4636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88406" h="4636711" fill="none" extrusionOk="0">
                      <a:moveTo>
                        <a:pt x="0" y="772801"/>
                      </a:moveTo>
                      <a:cubicBezTo>
                        <a:pt x="-65381" y="350060"/>
                        <a:pt x="342466" y="20040"/>
                        <a:pt x="772801" y="0"/>
                      </a:cubicBezTo>
                      <a:cubicBezTo>
                        <a:pt x="3157827" y="77600"/>
                        <a:pt x="4521209" y="-27269"/>
                        <a:pt x="7115605" y="0"/>
                      </a:cubicBezTo>
                      <a:cubicBezTo>
                        <a:pt x="7579092" y="-48387"/>
                        <a:pt x="7909701" y="352264"/>
                        <a:pt x="7888406" y="772801"/>
                      </a:cubicBezTo>
                      <a:cubicBezTo>
                        <a:pt x="7997406" y="1585436"/>
                        <a:pt x="7810197" y="3172429"/>
                        <a:pt x="7888406" y="3863910"/>
                      </a:cubicBezTo>
                      <a:cubicBezTo>
                        <a:pt x="7811028" y="4260446"/>
                        <a:pt x="7479675" y="4664379"/>
                        <a:pt x="7115605" y="4636711"/>
                      </a:cubicBezTo>
                      <a:cubicBezTo>
                        <a:pt x="5113753" y="4685888"/>
                        <a:pt x="2567686" y="4514009"/>
                        <a:pt x="772801" y="4636711"/>
                      </a:cubicBezTo>
                      <a:cubicBezTo>
                        <a:pt x="343416" y="4656516"/>
                        <a:pt x="-41503" y="4326451"/>
                        <a:pt x="0" y="3863910"/>
                      </a:cubicBezTo>
                      <a:cubicBezTo>
                        <a:pt x="47022" y="3554785"/>
                        <a:pt x="104569" y="1744592"/>
                        <a:pt x="0" y="772801"/>
                      </a:cubicBezTo>
                      <a:close/>
                    </a:path>
                    <a:path w="7888406" h="4636711" stroke="0" extrusionOk="0">
                      <a:moveTo>
                        <a:pt x="0" y="772801"/>
                      </a:moveTo>
                      <a:cubicBezTo>
                        <a:pt x="44221" y="340940"/>
                        <a:pt x="357214" y="-749"/>
                        <a:pt x="772801" y="0"/>
                      </a:cubicBezTo>
                      <a:cubicBezTo>
                        <a:pt x="3875075" y="-129276"/>
                        <a:pt x="4113759" y="-77778"/>
                        <a:pt x="7115605" y="0"/>
                      </a:cubicBezTo>
                      <a:cubicBezTo>
                        <a:pt x="7517512" y="-79377"/>
                        <a:pt x="7885097" y="365076"/>
                        <a:pt x="7888406" y="772801"/>
                      </a:cubicBezTo>
                      <a:cubicBezTo>
                        <a:pt x="7970005" y="1973673"/>
                        <a:pt x="8042706" y="3282323"/>
                        <a:pt x="7888406" y="3863910"/>
                      </a:cubicBezTo>
                      <a:cubicBezTo>
                        <a:pt x="7908645" y="4333399"/>
                        <a:pt x="7505565" y="4649234"/>
                        <a:pt x="7115605" y="4636711"/>
                      </a:cubicBezTo>
                      <a:cubicBezTo>
                        <a:pt x="4539278" y="4680931"/>
                        <a:pt x="3896695" y="4607329"/>
                        <a:pt x="772801" y="4636711"/>
                      </a:cubicBezTo>
                      <a:cubicBezTo>
                        <a:pt x="334692" y="4593283"/>
                        <a:pt x="-26279" y="4284642"/>
                        <a:pt x="0" y="3863910"/>
                      </a:cubicBezTo>
                      <a:cubicBezTo>
                        <a:pt x="-159954" y="3489817"/>
                        <a:pt x="22140" y="1236778"/>
                        <a:pt x="0" y="772801"/>
                      </a:cubicBezTo>
                      <a:close/>
                    </a:path>
                  </a:pathLst>
                </a:custGeom>
                <a:ln w="76200">
                  <a:prstDash val="dash"/>
                  <a:extLst>
                    <a:ext uri="{C807C97D-BFC1-408E-A445-0C87EB9F89A2}">
                      <ask:lineSketchStyleProps xmlns:ask="http://schemas.microsoft.com/office/drawing/2018/sketchyshapes" sd="2925326911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Hộp Văn bản 14">
                  <a:extLst>
                    <a:ext uri="{FF2B5EF4-FFF2-40B4-BE49-F238E27FC236}">
                      <a16:creationId xmlns:a16="http://schemas.microsoft.com/office/drawing/2014/main" id="{B8A93D84-65CD-C908-A6E2-40D6AE3F530D}"/>
                    </a:ext>
                  </a:extLst>
                </p:cNvPr>
                <p:cNvSpPr txBox="1"/>
                <p:nvPr/>
              </p:nvSpPr>
              <p:spPr>
                <a:xfrm>
                  <a:off x="2229577" y="65007"/>
                  <a:ext cx="8812118" cy="11811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6000" b="1" dirty="0">
                      <a:ln w="12700">
                        <a:noFill/>
                      </a:ln>
                      <a:solidFill>
                        <a:schemeClr val="accent6">
                          <a:lumMod val="75000"/>
                        </a:schemeClr>
                      </a:solidFill>
                      <a:latin typeface="UTM Edwardian" panose="02040603050506020204" pitchFamily="18" charset="0"/>
                      <a:ea typeface="微软雅黑" panose="020B0503020204020204" pitchFamily="34" charset="-122"/>
                    </a:rPr>
                    <a:t>Thứ … ngày … tháng … năm …</a:t>
                  </a:r>
                </a:p>
              </p:txBody>
            </p:sp>
          </p:grpSp>
          <p:pic>
            <p:nvPicPr>
              <p:cNvPr id="42" name="Hình ảnh 18">
                <a:extLst>
                  <a:ext uri="{FF2B5EF4-FFF2-40B4-BE49-F238E27FC236}">
                    <a16:creationId xmlns:a16="http://schemas.microsoft.com/office/drawing/2014/main" id="{FB48E20E-516C-5E80-0322-0A77869D40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6020" b="66429" l="70829" r="97094">
                            <a14:foregroundMark x1="97094" y1="39796" x2="97094" y2="38367"/>
                            <a14:foregroundMark x1="86760" y1="65102" x2="84715" y2="64490"/>
                            <a14:foregroundMark x1="86545" y1="65714" x2="85791" y2="66429"/>
                            <a14:foregroundMark x1="76103" y1="39184" x2="79010" y2="42755"/>
                            <a14:foregroundMark x1="95048" y1="40204" x2="93111" y2="41939"/>
                            <a14:foregroundMark x1="89774" y1="36020" x2="89774" y2="36020"/>
                            <a14:foregroundMark x1="89774" y1="36020" x2="89774" y2="3602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98" t="33568" b="31447"/>
              <a:stretch/>
            </p:blipFill>
            <p:spPr>
              <a:xfrm>
                <a:off x="10071398" y="2479825"/>
                <a:ext cx="1890489" cy="2166660"/>
              </a:xfrm>
              <a:prstGeom prst="rect">
                <a:avLst/>
              </a:prstGeom>
            </p:spPr>
          </p:pic>
        </p:grpSp>
        <p:pic>
          <p:nvPicPr>
            <p:cNvPr id="40" name="Hình ảnh 20">
              <a:extLst>
                <a:ext uri="{FF2B5EF4-FFF2-40B4-BE49-F238E27FC236}">
                  <a16:creationId xmlns:a16="http://schemas.microsoft.com/office/drawing/2014/main" id="{DB437E28-B9A9-A512-1FB0-9C20BC8634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48" b="31927" l="53058" r="88533">
                          <a14:foregroundMark x1="62143" y1="14082" x2="60857" y2="14490"/>
                          <a14:foregroundMark x1="62857" y1="10612" x2="63143" y2="18980"/>
                          <a14:foregroundMark x1="60571" y1="13265" x2="66429" y2="18163"/>
                          <a14:foregroundMark x1="61429" y1="17143" x2="66000" y2="21224"/>
                          <a14:foregroundMark x1="66000" y1="21224" x2="70000" y2="22857"/>
                          <a14:foregroundMark x1="65714" y1="10204" x2="76429" y2="21020"/>
                          <a14:foregroundMark x1="69857" y1="12857" x2="76714" y2="19388"/>
                          <a14:foregroundMark x1="72000" y1="10612" x2="78857" y2="18776"/>
                          <a14:foregroundMark x1="69429" y1="14082" x2="73857" y2="21837"/>
                          <a14:foregroundMark x1="80286" y1="8980" x2="81714" y2="22245"/>
                          <a14:foregroundMark x1="60429" y1="11837" x2="66714" y2="22245"/>
                          <a14:foregroundMark x1="61429" y1="11633" x2="59571" y2="15510"/>
                          <a14:foregroundMark x1="63286" y1="12449" x2="60286" y2="16327"/>
                          <a14:foregroundMark x1="63571" y1="13469" x2="59286" y2="17347"/>
                          <a14:foregroundMark x1="60429" y1="12653" x2="60429" y2="22041"/>
                          <a14:foregroundMark x1="60429" y1="22041" x2="60857" y2="22245"/>
                          <a14:foregroundMark x1="61429" y1="18367" x2="61714" y2="22245"/>
                          <a14:foregroundMark x1="60286" y1="20816" x2="67571" y2="23469"/>
                          <a14:foregroundMark x1="67571" y1="23469" x2="67714" y2="23265"/>
                          <a14:foregroundMark x1="61143" y1="23878" x2="66571" y2="24490"/>
                          <a14:foregroundMark x1="72429" y1="25102" x2="77571" y2="19184"/>
                          <a14:foregroundMark x1="82286" y1="21020" x2="78286" y2="21020"/>
                          <a14:foregroundMark x1="79429" y1="26122" x2="76000" y2="23469"/>
                          <a14:foregroundMark x1="82143" y1="23469" x2="78286" y2="22245"/>
                          <a14:foregroundMark x1="79571" y1="17143" x2="80286" y2="9388"/>
                          <a14:foregroundMark x1="81714" y1="10000" x2="78286" y2="11224"/>
                          <a14:foregroundMark x1="60000" y1="8367" x2="64429" y2="10204"/>
                          <a14:foregroundMark x1="65429" y1="5918" x2="66714" y2="8980"/>
                          <a14:foregroundMark x1="71286" y1="6327" x2="74857" y2="8776"/>
                          <a14:foregroundMark x1="62286" y1="8163" x2="63714" y2="7347"/>
                          <a14:foregroundMark x1="61286" y1="8980" x2="66000" y2="5714"/>
                          <a14:foregroundMark x1="71571" y1="6735" x2="83153" y2="5974"/>
                          <a14:backgroundMark x1="84571" y1="7347" x2="83429" y2="6735"/>
                          <a14:backgroundMark x1="84143" y1="6531" x2="83000" y2="5918"/>
                          <a14:backgroundMark x1="83571" y1="6531" x2="83714" y2="6735"/>
                          <a14:backgroundMark x1="83000" y1="5714" x2="83000" y2="5714"/>
                          <a14:backgroundMark x1="82857" y1="6531" x2="82857" y2="6531"/>
                          <a14:backgroundMark x1="83000" y1="6122" x2="83000" y2="6122"/>
                          <a14:backgroundMark x1="82714" y1="5918" x2="82714" y2="59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24" r="7033" b="64526"/>
            <a:stretch/>
          </p:blipFill>
          <p:spPr>
            <a:xfrm rot="20040125">
              <a:off x="650697" y="368086"/>
              <a:ext cx="2564015" cy="1435838"/>
            </a:xfrm>
            <a:prstGeom prst="rect">
              <a:avLst/>
            </a:prstGeom>
          </p:spPr>
        </p:pic>
      </p:grpSp>
      <p:sp>
        <p:nvSpPr>
          <p:cNvPr id="47" name="TextBox 10">
            <a:extLst>
              <a:ext uri="{FF2B5EF4-FFF2-40B4-BE49-F238E27FC236}">
                <a16:creationId xmlns:a16="http://schemas.microsoft.com/office/drawing/2014/main" id="{07BF1AA3-7FC4-BE82-F6BF-E8E25EB641FD}"/>
              </a:ext>
            </a:extLst>
          </p:cNvPr>
          <p:cNvSpPr txBox="1"/>
          <p:nvPr/>
        </p:nvSpPr>
        <p:spPr>
          <a:xfrm>
            <a:off x="1057939" y="3618850"/>
            <a:ext cx="9880114" cy="169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A3D9F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H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E2B2C7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Ì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8E08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N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8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H 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E2B2C7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C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8E08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H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8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Ữ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A3D9F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  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E2B2C7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N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8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H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8E08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Ậ</a:t>
            </a:r>
            <a:r>
              <a: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A3D9F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T</a:t>
            </a:r>
            <a:endParaRPr lang="en-US" sz="9000" b="1" dirty="0">
              <a:ln w="28575">
                <a:solidFill>
                  <a:srgbClr val="002060"/>
                </a:solidFill>
                <a:prstDash val="solid"/>
              </a:ln>
              <a:solidFill>
                <a:srgbClr val="E2B2C7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Poky's" panose="020B0606040200020203" pitchFamily="34" charset="0"/>
            </a:endParaRPr>
          </a:p>
        </p:txBody>
      </p:sp>
      <p:grpSp>
        <p:nvGrpSpPr>
          <p:cNvPr id="48" name="Nhóm 17">
            <a:extLst>
              <a:ext uri="{FF2B5EF4-FFF2-40B4-BE49-F238E27FC236}">
                <a16:creationId xmlns:a16="http://schemas.microsoft.com/office/drawing/2014/main" id="{01C5C55F-C88D-30FA-1BB1-9D2339241A9E}"/>
              </a:ext>
            </a:extLst>
          </p:cNvPr>
          <p:cNvGrpSpPr/>
          <p:nvPr/>
        </p:nvGrpSpPr>
        <p:grpSpPr>
          <a:xfrm rot="20635151">
            <a:off x="1832952" y="3254343"/>
            <a:ext cx="1769639" cy="845114"/>
            <a:chOff x="4036300" y="2073640"/>
            <a:chExt cx="2737243" cy="1209416"/>
          </a:xfrm>
        </p:grpSpPr>
        <p:sp>
          <p:nvSpPr>
            <p:cNvPr id="49" name="TextBox 11">
              <a:extLst>
                <a:ext uri="{FF2B5EF4-FFF2-40B4-BE49-F238E27FC236}">
                  <a16:creationId xmlns:a16="http://schemas.microsoft.com/office/drawing/2014/main" id="{85AFEEE7-5B0A-885B-69D1-B770473E3FE8}"/>
                </a:ext>
              </a:extLst>
            </p:cNvPr>
            <p:cNvSpPr txBox="1"/>
            <p:nvPr/>
          </p:nvSpPr>
          <p:spPr>
            <a:xfrm>
              <a:off x="4070362" y="2082727"/>
              <a:ext cx="2703181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dirty="0" err="1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Bài</a:t>
              </a:r>
              <a:r>
                <a:rPr lang="en-US" sz="9000" dirty="0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:</a:t>
              </a:r>
            </a:p>
          </p:txBody>
        </p:sp>
        <p:sp>
          <p:nvSpPr>
            <p:cNvPr id="50" name="TextBox 12">
              <a:extLst>
                <a:ext uri="{FF2B5EF4-FFF2-40B4-BE49-F238E27FC236}">
                  <a16:creationId xmlns:a16="http://schemas.microsoft.com/office/drawing/2014/main" id="{DB07FE05-D045-2D29-23E7-FC0A34DFAF81}"/>
                </a:ext>
              </a:extLst>
            </p:cNvPr>
            <p:cNvSpPr txBox="1"/>
            <p:nvPr/>
          </p:nvSpPr>
          <p:spPr>
            <a:xfrm>
              <a:off x="4036300" y="2073640"/>
              <a:ext cx="2703182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dirty="0" err="1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Bài</a:t>
              </a:r>
              <a:r>
                <a:rPr lang="en-US" sz="9000" dirty="0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:</a:t>
              </a:r>
            </a:p>
          </p:txBody>
        </p:sp>
      </p:grpSp>
      <p:grpSp>
        <p:nvGrpSpPr>
          <p:cNvPr id="51" name="Nhóm 20">
            <a:extLst>
              <a:ext uri="{FF2B5EF4-FFF2-40B4-BE49-F238E27FC236}">
                <a16:creationId xmlns:a16="http://schemas.microsoft.com/office/drawing/2014/main" id="{5D3F9186-385F-2CAA-B397-719C97E47854}"/>
              </a:ext>
            </a:extLst>
          </p:cNvPr>
          <p:cNvGrpSpPr/>
          <p:nvPr/>
        </p:nvGrpSpPr>
        <p:grpSpPr>
          <a:xfrm>
            <a:off x="3932204" y="1687721"/>
            <a:ext cx="3946055" cy="1332642"/>
            <a:chOff x="6371477" y="2216092"/>
            <a:chExt cx="3946055" cy="1332642"/>
          </a:xfrm>
        </p:grpSpPr>
        <p:sp>
          <p:nvSpPr>
            <p:cNvPr id="52" name="Hộp Văn bản 21">
              <a:extLst>
                <a:ext uri="{FF2B5EF4-FFF2-40B4-BE49-F238E27FC236}">
                  <a16:creationId xmlns:a16="http://schemas.microsoft.com/office/drawing/2014/main" id="{2A341E9A-A1B2-67D1-FF34-5E184963C82A}"/>
                </a:ext>
              </a:extLst>
            </p:cNvPr>
            <p:cNvSpPr txBox="1"/>
            <p:nvPr/>
          </p:nvSpPr>
          <p:spPr>
            <a:xfrm>
              <a:off x="6371477" y="2225295"/>
              <a:ext cx="394605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>
                  <a:ln w="317500"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latin typeface="SVN-Hole Hearted" panose="020B0A06020104020203" pitchFamily="34" charset="0"/>
                </a:rPr>
                <a:t>TOÁN</a:t>
              </a:r>
              <a:endParaRPr lang="vi-VN" sz="8000" dirty="0">
                <a:ln w="31750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Hộp Văn bản 22">
              <a:extLst>
                <a:ext uri="{FF2B5EF4-FFF2-40B4-BE49-F238E27FC236}">
                  <a16:creationId xmlns:a16="http://schemas.microsoft.com/office/drawing/2014/main" id="{74D862C6-46A9-0528-BDE4-C119B43DAE38}"/>
                </a:ext>
              </a:extLst>
            </p:cNvPr>
            <p:cNvSpPr txBox="1"/>
            <p:nvPr/>
          </p:nvSpPr>
          <p:spPr>
            <a:xfrm>
              <a:off x="6371477" y="2216092"/>
              <a:ext cx="394605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FAEB7A"/>
                  </a:solidFill>
                  <a:latin typeface="SVN-Hole Hearted" panose="020B0A06020104020203" pitchFamily="34" charset="0"/>
                </a:rPr>
                <a:t>T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FB816D"/>
                  </a:solidFill>
                  <a:latin typeface="SVN-Hole Hearted" panose="020B0A06020104020203" pitchFamily="34" charset="0"/>
                </a:rPr>
                <a:t>O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99FBC1"/>
                  </a:solidFill>
                  <a:latin typeface="SVN-Hole Hearted" panose="020B0A06020104020203" pitchFamily="34" charset="0"/>
                </a:rPr>
                <a:t>Á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N</a:t>
              </a:r>
              <a:endParaRPr lang="vi-VN" sz="8000" dirty="0">
                <a:ln w="28575">
                  <a:solidFill>
                    <a:srgbClr val="0070C0"/>
                  </a:solidFill>
                </a:ln>
                <a:solidFill>
                  <a:srgbClr val="FF969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101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971422" cy="757670"/>
            <a:chOff x="714129" y="484910"/>
            <a:chExt cx="11971422" cy="757670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50068" y="554650"/>
              <a:ext cx="1123548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 dirty="0" err="1"/>
                <a:t>Vẽ</a:t>
              </a:r>
              <a:r>
                <a:rPr lang="en-US" sz="3500" b="1" dirty="0"/>
                <a:t> </a:t>
              </a:r>
              <a:r>
                <a:rPr lang="en-US" sz="3500" b="1" dirty="0" err="1"/>
                <a:t>hình</a:t>
              </a:r>
              <a:r>
                <a:rPr lang="en-US" sz="3500" b="1" dirty="0"/>
                <a:t> </a:t>
              </a:r>
              <a:r>
                <a:rPr lang="en-US" sz="3500" b="1" dirty="0" err="1"/>
                <a:t>chữ</a:t>
              </a:r>
              <a:r>
                <a:rPr lang="en-US" sz="3500" b="1" dirty="0"/>
                <a:t> </a:t>
              </a:r>
              <a:r>
                <a:rPr lang="en-US" sz="3500" b="1" dirty="0" err="1"/>
                <a:t>nhật</a:t>
              </a:r>
              <a:r>
                <a:rPr lang="en-US" sz="3500" b="1" dirty="0"/>
                <a:t> </a:t>
              </a:r>
              <a:r>
                <a:rPr lang="en-US" sz="3500" b="1" dirty="0" err="1"/>
                <a:t>trên</a:t>
              </a:r>
              <a:r>
                <a:rPr lang="en-US" sz="3500" b="1" dirty="0"/>
                <a:t> </a:t>
              </a:r>
              <a:r>
                <a:rPr lang="en-US" sz="3500" b="1" dirty="0" err="1"/>
                <a:t>bảng</a:t>
              </a:r>
              <a:r>
                <a:rPr lang="en-US" sz="3500" b="1" dirty="0"/>
                <a:t> con.</a:t>
              </a:r>
              <a:endParaRPr lang="vi-VN" sz="3500" b="1" dirty="0"/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2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Nhóm 9">
            <a:extLst>
              <a:ext uri="{FF2B5EF4-FFF2-40B4-BE49-F238E27FC236}">
                <a16:creationId xmlns:a16="http://schemas.microsoft.com/office/drawing/2014/main" id="{6B94695C-3DC2-94BA-9F6D-F8C6864CD18A}"/>
              </a:ext>
            </a:extLst>
          </p:cNvPr>
          <p:cNvGrpSpPr/>
          <p:nvPr/>
        </p:nvGrpSpPr>
        <p:grpSpPr>
          <a:xfrm>
            <a:off x="-581987" y="4457422"/>
            <a:ext cx="10513662" cy="1791485"/>
            <a:chOff x="4172107" y="55804"/>
            <a:chExt cx="8259731" cy="1508475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80CD895-1644-EBD8-5EA1-6D7B0F792DC0}"/>
                </a:ext>
              </a:extLst>
            </p:cNvPr>
            <p:cNvSpPr txBox="1"/>
            <p:nvPr/>
          </p:nvSpPr>
          <p:spPr>
            <a:xfrm>
              <a:off x="4179823" y="77141"/>
              <a:ext cx="8252015" cy="1506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CÁ NHÂN THỰC HIỆN</a:t>
              </a:r>
            </a:p>
          </p:txBody>
        </p:sp>
        <p:sp>
          <p:nvSpPr>
            <p:cNvPr id="25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4172107" y="55804"/>
              <a:ext cx="8252012" cy="1506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6E67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CÁ NHÂN THỰC HIỆN</a:t>
              </a:r>
              <a:endPara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A968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86174" y="917426"/>
            <a:ext cx="10545492" cy="3517273"/>
            <a:chOff x="1186174" y="917426"/>
            <a:chExt cx="10545492" cy="3517273"/>
          </a:xfrm>
        </p:grpSpPr>
        <p:grpSp>
          <p:nvGrpSpPr>
            <p:cNvPr id="35" name="Group 34"/>
            <p:cNvGrpSpPr/>
            <p:nvPr/>
          </p:nvGrpSpPr>
          <p:grpSpPr>
            <a:xfrm>
              <a:off x="1186174" y="917426"/>
              <a:ext cx="5140685" cy="2852606"/>
              <a:chOff x="404324" y="717327"/>
              <a:chExt cx="5140685" cy="2852606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324" y="1261922"/>
                <a:ext cx="4567306" cy="2308011"/>
              </a:xfrm>
              <a:prstGeom prst="rect">
                <a:avLst/>
              </a:prstGeom>
            </p:spPr>
          </p:pic>
          <p:pic>
            <p:nvPicPr>
              <p:cNvPr id="31" name="Hình ảnh 8" descr="Ảnh có chứa găng tay&#10;&#10;Mô tả được tạo tự động">
                <a:extLst>
                  <a:ext uri="{FF2B5EF4-FFF2-40B4-BE49-F238E27FC236}">
                    <a16:creationId xmlns:a16="http://schemas.microsoft.com/office/drawing/2014/main" id="{5D28B2A9-4C7F-C1E2-07E6-4421971B01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019" b="79167" l="63073" r="99375">
                            <a14:foregroundMark x1="96615" y1="8796" x2="94740" y2="12593"/>
                            <a14:foregroundMark x1="96510" y1="6111" x2="96510" y2="6111"/>
                            <a14:foregroundMark x1="98490" y1="9444" x2="98490" y2="9444"/>
                            <a14:foregroundMark x1="99375" y1="37222" x2="99271" y2="438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013" t="3617" r="-13" b="12353"/>
              <a:stretch/>
            </p:blipFill>
            <p:spPr>
              <a:xfrm>
                <a:off x="4268785" y="717327"/>
                <a:ext cx="1276224" cy="1471262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6665334" y="1420515"/>
              <a:ext cx="4984382" cy="2544991"/>
              <a:chOff x="7078365" y="1102427"/>
              <a:chExt cx="4984382" cy="2544991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8365" y="1158795"/>
                <a:ext cx="4537941" cy="2296233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92" t="7158" r="80610" b="2338"/>
              <a:stretch/>
            </p:blipFill>
            <p:spPr>
              <a:xfrm rot="858267" flipH="1" flipV="1">
                <a:off x="11482960" y="1102427"/>
                <a:ext cx="579787" cy="2544991"/>
              </a:xfrm>
              <a:prstGeom prst="rect">
                <a:avLst/>
              </a:prstGeom>
            </p:spPr>
          </p:pic>
        </p:grpSp>
        <p:sp>
          <p:nvSpPr>
            <p:cNvPr id="37" name="Hộp Văn bản 25">
              <a:extLst>
                <a:ext uri="{FF2B5EF4-FFF2-40B4-BE49-F238E27FC236}">
                  <a16:creationId xmlns:a16="http://schemas.microsoft.com/office/drawing/2014/main" id="{0ADF44AD-C3AA-915D-6251-5DA41C4D3A2D}"/>
                </a:ext>
              </a:extLst>
            </p:cNvPr>
            <p:cNvSpPr txBox="1"/>
            <p:nvPr/>
          </p:nvSpPr>
          <p:spPr>
            <a:xfrm>
              <a:off x="1186174" y="3880701"/>
              <a:ext cx="5483483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Vẽ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4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đỉnh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nhật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8" name="Hộp Văn bản 25">
              <a:extLst>
                <a:ext uri="{FF2B5EF4-FFF2-40B4-BE49-F238E27FC236}">
                  <a16:creationId xmlns:a16="http://schemas.microsoft.com/office/drawing/2014/main" id="{0ADF44AD-C3AA-915D-6251-5DA41C4D3A2D}"/>
                </a:ext>
              </a:extLst>
            </p:cNvPr>
            <p:cNvSpPr txBox="1"/>
            <p:nvPr/>
          </p:nvSpPr>
          <p:spPr>
            <a:xfrm>
              <a:off x="6248183" y="3872029"/>
              <a:ext cx="5483483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Dùng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thước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thẳng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vẽ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cạnh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39" name="object 32"/>
          <p:cNvSpPr/>
          <p:nvPr/>
        </p:nvSpPr>
        <p:spPr>
          <a:xfrm>
            <a:off x="8272532" y="3997679"/>
            <a:ext cx="3117798" cy="32017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00688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971422" cy="757670"/>
            <a:chOff x="714129" y="484910"/>
            <a:chExt cx="11971422" cy="757670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50068" y="554650"/>
              <a:ext cx="1123548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 dirty="0" err="1"/>
                <a:t>Vẽ</a:t>
              </a:r>
              <a:r>
                <a:rPr lang="en-US" sz="3500" b="1" dirty="0"/>
                <a:t> </a:t>
              </a:r>
              <a:r>
                <a:rPr lang="en-US" sz="3500" b="1" dirty="0" err="1"/>
                <a:t>hình</a:t>
              </a:r>
              <a:r>
                <a:rPr lang="en-US" sz="3500" b="1" dirty="0"/>
                <a:t> </a:t>
              </a:r>
              <a:r>
                <a:rPr lang="en-US" sz="3500" b="1" dirty="0" err="1"/>
                <a:t>chữ</a:t>
              </a:r>
              <a:r>
                <a:rPr lang="en-US" sz="3500" b="1" dirty="0"/>
                <a:t> </a:t>
              </a:r>
              <a:r>
                <a:rPr lang="en-US" sz="3500" b="1" dirty="0" err="1"/>
                <a:t>nhật</a:t>
              </a:r>
              <a:r>
                <a:rPr lang="en-US" sz="3500" b="1" dirty="0"/>
                <a:t> </a:t>
              </a:r>
              <a:r>
                <a:rPr lang="en-US" sz="3500" b="1" dirty="0" err="1"/>
                <a:t>trên</a:t>
              </a:r>
              <a:r>
                <a:rPr lang="en-US" sz="3500" b="1" dirty="0"/>
                <a:t> </a:t>
              </a:r>
              <a:r>
                <a:rPr lang="en-US" sz="3500" b="1" dirty="0" err="1"/>
                <a:t>bảng</a:t>
              </a:r>
              <a:r>
                <a:rPr lang="en-US" sz="3500" b="1" dirty="0"/>
                <a:t> con.</a:t>
              </a:r>
              <a:endParaRPr lang="vi-VN" sz="3500" b="1" dirty="0"/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2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Nhóm 9">
            <a:extLst>
              <a:ext uri="{FF2B5EF4-FFF2-40B4-BE49-F238E27FC236}">
                <a16:creationId xmlns:a16="http://schemas.microsoft.com/office/drawing/2014/main" id="{6B94695C-3DC2-94BA-9F6D-F8C6864CD18A}"/>
              </a:ext>
            </a:extLst>
          </p:cNvPr>
          <p:cNvGrpSpPr/>
          <p:nvPr/>
        </p:nvGrpSpPr>
        <p:grpSpPr>
          <a:xfrm>
            <a:off x="2636793" y="4543403"/>
            <a:ext cx="10546082" cy="1797623"/>
            <a:chOff x="4146637" y="77141"/>
            <a:chExt cx="8285201" cy="1513643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80CD895-1644-EBD8-5EA1-6D7B0F792DC0}"/>
                </a:ext>
              </a:extLst>
            </p:cNvPr>
            <p:cNvSpPr txBox="1"/>
            <p:nvPr/>
          </p:nvSpPr>
          <p:spPr>
            <a:xfrm>
              <a:off x="4179823" y="77141"/>
              <a:ext cx="8252015" cy="1506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CHIA SẺ NHÓM BỐN</a:t>
              </a:r>
            </a:p>
          </p:txBody>
        </p:sp>
        <p:sp>
          <p:nvSpPr>
            <p:cNvPr id="25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4146637" y="150161"/>
              <a:ext cx="8252012" cy="1506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CHIA SẺ NHÓM BỐN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1" t="25653" r="28282" b="17397"/>
          <a:stretch/>
        </p:blipFill>
        <p:spPr>
          <a:xfrm>
            <a:off x="1126718" y="4183735"/>
            <a:ext cx="3802744" cy="3222171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186174" y="917426"/>
            <a:ext cx="10545492" cy="3517273"/>
            <a:chOff x="1186174" y="917426"/>
            <a:chExt cx="10545492" cy="3517273"/>
          </a:xfrm>
        </p:grpSpPr>
        <p:grpSp>
          <p:nvGrpSpPr>
            <p:cNvPr id="26" name="Group 25"/>
            <p:cNvGrpSpPr/>
            <p:nvPr/>
          </p:nvGrpSpPr>
          <p:grpSpPr>
            <a:xfrm>
              <a:off x="1186174" y="917426"/>
              <a:ext cx="5140685" cy="2852606"/>
              <a:chOff x="404324" y="717327"/>
              <a:chExt cx="5140685" cy="2852606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324" y="1261922"/>
                <a:ext cx="4567306" cy="2308011"/>
              </a:xfrm>
              <a:prstGeom prst="rect">
                <a:avLst/>
              </a:prstGeom>
            </p:spPr>
          </p:pic>
          <p:pic>
            <p:nvPicPr>
              <p:cNvPr id="40" name="Hình ảnh 8" descr="Ảnh có chứa găng tay&#10;&#10;Mô tả được tạo tự động">
                <a:extLst>
                  <a:ext uri="{FF2B5EF4-FFF2-40B4-BE49-F238E27FC236}">
                    <a16:creationId xmlns:a16="http://schemas.microsoft.com/office/drawing/2014/main" id="{5D28B2A9-4C7F-C1E2-07E6-4421971B01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6019" b="79167" l="63073" r="99375">
                            <a14:foregroundMark x1="96615" y1="8796" x2="94740" y2="12593"/>
                            <a14:foregroundMark x1="96510" y1="6111" x2="96510" y2="6111"/>
                            <a14:foregroundMark x1="98490" y1="9444" x2="98490" y2="9444"/>
                            <a14:foregroundMark x1="99375" y1="37222" x2="99271" y2="438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013" t="3617" r="-13" b="12353"/>
              <a:stretch/>
            </p:blipFill>
            <p:spPr>
              <a:xfrm>
                <a:off x="4268785" y="717327"/>
                <a:ext cx="1276224" cy="1471262"/>
              </a:xfrm>
              <a:prstGeom prst="rect">
                <a:avLst/>
              </a:prstGeom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6665334" y="1420515"/>
              <a:ext cx="4984382" cy="2544991"/>
              <a:chOff x="7078365" y="1102427"/>
              <a:chExt cx="4984382" cy="2544991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8365" y="1158795"/>
                <a:ext cx="4537941" cy="2296233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92" t="7158" r="80610" b="2338"/>
              <a:stretch/>
            </p:blipFill>
            <p:spPr>
              <a:xfrm rot="858267" flipH="1" flipV="1">
                <a:off x="11482960" y="1102427"/>
                <a:ext cx="579787" cy="2544991"/>
              </a:xfrm>
              <a:prstGeom prst="rect">
                <a:avLst/>
              </a:prstGeom>
            </p:spPr>
          </p:pic>
        </p:grpSp>
        <p:sp>
          <p:nvSpPr>
            <p:cNvPr id="28" name="Hộp Văn bản 25">
              <a:extLst>
                <a:ext uri="{FF2B5EF4-FFF2-40B4-BE49-F238E27FC236}">
                  <a16:creationId xmlns:a16="http://schemas.microsoft.com/office/drawing/2014/main" id="{0ADF44AD-C3AA-915D-6251-5DA41C4D3A2D}"/>
                </a:ext>
              </a:extLst>
            </p:cNvPr>
            <p:cNvSpPr txBox="1"/>
            <p:nvPr/>
          </p:nvSpPr>
          <p:spPr>
            <a:xfrm>
              <a:off x="1186174" y="3880701"/>
              <a:ext cx="5483483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Vẽ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4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đỉnh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nhật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9" name="Hộp Văn bản 25">
              <a:extLst>
                <a:ext uri="{FF2B5EF4-FFF2-40B4-BE49-F238E27FC236}">
                  <a16:creationId xmlns:a16="http://schemas.microsoft.com/office/drawing/2014/main" id="{0ADF44AD-C3AA-915D-6251-5DA41C4D3A2D}"/>
                </a:ext>
              </a:extLst>
            </p:cNvPr>
            <p:cNvSpPr txBox="1"/>
            <p:nvPr/>
          </p:nvSpPr>
          <p:spPr>
            <a:xfrm>
              <a:off x="6248183" y="3872029"/>
              <a:ext cx="5483483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Dùng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thước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thẳng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vẽ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cạnh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27745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61" y="2036455"/>
            <a:ext cx="7001420" cy="353804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18814" y="333716"/>
            <a:ext cx="11971422" cy="757670"/>
            <a:chOff x="714129" y="484910"/>
            <a:chExt cx="11971422" cy="757670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50068" y="554650"/>
              <a:ext cx="1123548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 dirty="0" err="1"/>
                <a:t>Vẽ</a:t>
              </a:r>
              <a:r>
                <a:rPr lang="en-US" sz="3500" b="1" dirty="0"/>
                <a:t> </a:t>
              </a:r>
              <a:r>
                <a:rPr lang="en-US" sz="3500" b="1" dirty="0" err="1"/>
                <a:t>hình</a:t>
              </a:r>
              <a:r>
                <a:rPr lang="en-US" sz="3500" b="1" dirty="0"/>
                <a:t> </a:t>
              </a:r>
              <a:r>
                <a:rPr lang="en-US" sz="3500" b="1" dirty="0" err="1"/>
                <a:t>chữ</a:t>
              </a:r>
              <a:r>
                <a:rPr lang="en-US" sz="3500" b="1" dirty="0"/>
                <a:t> </a:t>
              </a:r>
              <a:r>
                <a:rPr lang="en-US" sz="3500" b="1" dirty="0" err="1"/>
                <a:t>nhật</a:t>
              </a:r>
              <a:r>
                <a:rPr lang="en-US" sz="3500" b="1" dirty="0"/>
                <a:t> </a:t>
              </a:r>
              <a:r>
                <a:rPr lang="en-US" sz="3500" b="1" dirty="0" err="1"/>
                <a:t>trên</a:t>
              </a:r>
              <a:r>
                <a:rPr lang="en-US" sz="3500" b="1" dirty="0"/>
                <a:t> </a:t>
              </a:r>
              <a:r>
                <a:rPr lang="en-US" sz="3500" b="1" dirty="0" err="1"/>
                <a:t>bảng</a:t>
              </a:r>
              <a:r>
                <a:rPr lang="en-US" sz="3500" b="1" dirty="0"/>
                <a:t> con.</a:t>
              </a:r>
              <a:endParaRPr lang="vi-VN" sz="3500" b="1" dirty="0"/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2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31" name="Hình ảnh 8" descr="Ảnh có chứa găng tay&#10;&#10;Mô tả được tạo tự động">
            <a:extLst>
              <a:ext uri="{FF2B5EF4-FFF2-40B4-BE49-F238E27FC236}">
                <a16:creationId xmlns:a16="http://schemas.microsoft.com/office/drawing/2014/main" id="{5D28B2A9-4C7F-C1E2-07E6-4421971B01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19" b="79167" l="63073" r="99375">
                        <a14:foregroundMark x1="96615" y1="8796" x2="94740" y2="12593"/>
                        <a14:foregroundMark x1="96510" y1="6111" x2="96510" y2="6111"/>
                        <a14:foregroundMark x1="98490" y1="9444" x2="98490" y2="9444"/>
                        <a14:foregroundMark x1="99375" y1="37222" x2="99271" y2="4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13" t="3617" r="-13" b="12353"/>
          <a:stretch/>
        </p:blipFill>
        <p:spPr>
          <a:xfrm>
            <a:off x="2575281" y="526622"/>
            <a:ext cx="2697479" cy="310971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3217093" y="2662704"/>
            <a:ext cx="5613398" cy="316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180077" y="4912661"/>
            <a:ext cx="5740700" cy="316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217093" y="2694360"/>
            <a:ext cx="0" cy="22183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8966258" y="2694361"/>
            <a:ext cx="17963" cy="227607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Hình ảnh 8" descr="Ảnh có chứa găng tay&#10;&#10;Mô tả được tạo tự động">
            <a:extLst>
              <a:ext uri="{FF2B5EF4-FFF2-40B4-BE49-F238E27FC236}">
                <a16:creationId xmlns:a16="http://schemas.microsoft.com/office/drawing/2014/main" id="{5D28B2A9-4C7F-C1E2-07E6-4421971B01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19" b="79167" l="63073" r="99375">
                        <a14:foregroundMark x1="96615" y1="8796" x2="94740" y2="12593"/>
                        <a14:foregroundMark x1="96510" y1="6111" x2="96510" y2="6111"/>
                        <a14:foregroundMark x1="98490" y1="9444" x2="98490" y2="9444"/>
                        <a14:foregroundMark x1="99375" y1="37222" x2="99271" y2="4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13" t="3617" r="-13" b="12353"/>
          <a:stretch/>
        </p:blipFill>
        <p:spPr>
          <a:xfrm>
            <a:off x="8394900" y="581785"/>
            <a:ext cx="2697479" cy="3109719"/>
          </a:xfrm>
          <a:prstGeom prst="rect">
            <a:avLst/>
          </a:prstGeom>
        </p:spPr>
      </p:pic>
      <p:pic>
        <p:nvPicPr>
          <p:cNvPr id="30" name="Hình ảnh 8" descr="Ảnh có chứa găng tay&#10;&#10;Mô tả được tạo tự động">
            <a:extLst>
              <a:ext uri="{FF2B5EF4-FFF2-40B4-BE49-F238E27FC236}">
                <a16:creationId xmlns:a16="http://schemas.microsoft.com/office/drawing/2014/main" id="{5D28B2A9-4C7F-C1E2-07E6-4421971B01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19" b="79167" l="63073" r="99375">
                        <a14:foregroundMark x1="96615" y1="8796" x2="94740" y2="12593"/>
                        <a14:foregroundMark x1="96510" y1="6111" x2="96510" y2="6111"/>
                        <a14:foregroundMark x1="98490" y1="9444" x2="98490" y2="9444"/>
                        <a14:foregroundMark x1="99375" y1="37222" x2="99271" y2="4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13" t="3617" r="-13" b="12353"/>
          <a:stretch/>
        </p:blipFill>
        <p:spPr>
          <a:xfrm>
            <a:off x="2593317" y="494953"/>
            <a:ext cx="2697479" cy="3109719"/>
          </a:xfrm>
          <a:prstGeom prst="rect">
            <a:avLst/>
          </a:prstGeom>
        </p:spPr>
      </p:pic>
      <p:pic>
        <p:nvPicPr>
          <p:cNvPr id="32" name="Hình ảnh 8" descr="Ảnh có chứa găng tay&#10;&#10;Mô tả được tạo tự động">
            <a:extLst>
              <a:ext uri="{FF2B5EF4-FFF2-40B4-BE49-F238E27FC236}">
                <a16:creationId xmlns:a16="http://schemas.microsoft.com/office/drawing/2014/main" id="{5D28B2A9-4C7F-C1E2-07E6-4421971B01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19" b="79167" l="63073" r="99375">
                        <a14:foregroundMark x1="96615" y1="8796" x2="94740" y2="12593"/>
                        <a14:foregroundMark x1="96510" y1="6111" x2="96510" y2="6111"/>
                        <a14:foregroundMark x1="98490" y1="9444" x2="98490" y2="9444"/>
                        <a14:foregroundMark x1="99375" y1="37222" x2="99271" y2="4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13" t="3617" r="-13" b="12353"/>
          <a:stretch/>
        </p:blipFill>
        <p:spPr>
          <a:xfrm>
            <a:off x="2593317" y="2707509"/>
            <a:ext cx="2697479" cy="3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537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0.47735 0.007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54" y="46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-0.003 0.3122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560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0.4763 0.0030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5" y="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1.25E-6 0.3226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627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r="5524"/>
          <a:stretch/>
        </p:blipFill>
        <p:spPr>
          <a:xfrm>
            <a:off x="0" y="0"/>
            <a:ext cx="12292148" cy="6858000"/>
          </a:xfrm>
          <a:prstGeom prst="rect">
            <a:avLst/>
          </a:prstGeom>
        </p:spPr>
      </p:pic>
      <p:grpSp>
        <p:nvGrpSpPr>
          <p:cNvPr id="19" name="Nhóm 5">
            <a:extLst>
              <a:ext uri="{FF2B5EF4-FFF2-40B4-BE49-F238E27FC236}">
                <a16:creationId xmlns:a16="http://schemas.microsoft.com/office/drawing/2014/main" id="{83A51D87-DB80-4882-8CB9-0DA9FB55160E}"/>
              </a:ext>
            </a:extLst>
          </p:cNvPr>
          <p:cNvGrpSpPr/>
          <p:nvPr/>
        </p:nvGrpSpPr>
        <p:grpSpPr>
          <a:xfrm rot="986664">
            <a:off x="524516" y="-348670"/>
            <a:ext cx="10212236" cy="3170100"/>
            <a:chOff x="2876480" y="3499374"/>
            <a:chExt cx="6688425" cy="1494708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0F65B26C-A7E4-73F6-34CE-4F4B9F09A655}"/>
                </a:ext>
              </a:extLst>
            </p:cNvPr>
            <p:cNvSpPr txBox="1"/>
            <p:nvPr/>
          </p:nvSpPr>
          <p:spPr>
            <a:xfrm rot="20527286">
              <a:off x="2876480" y="3499374"/>
              <a:ext cx="6688425" cy="1494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Luyện</a:t>
              </a:r>
              <a:r>
                <a:rPr lang="en-US" sz="20000" dirty="0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tập</a:t>
              </a:r>
              <a:endParaRPr lang="en-US" sz="20000" dirty="0">
                <a:ln w="190500">
                  <a:solidFill>
                    <a:schemeClr val="bg1"/>
                  </a:solidFill>
                </a:ln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39558897-5318-3EE5-0B83-D9C558818F0E}"/>
                </a:ext>
              </a:extLst>
            </p:cNvPr>
            <p:cNvSpPr txBox="1"/>
            <p:nvPr/>
          </p:nvSpPr>
          <p:spPr>
            <a:xfrm rot="20527286">
              <a:off x="2876480" y="3499374"/>
              <a:ext cx="6688425" cy="1494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Luyện</a:t>
              </a:r>
              <a:r>
                <a:rPr lang="en-US" sz="20000" dirty="0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tập</a:t>
              </a:r>
              <a:endParaRPr lang="en-US" sz="20000" dirty="0">
                <a:ln w="0"/>
                <a:solidFill>
                  <a:srgbClr val="FF000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395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921084" cy="784830"/>
            <a:chOff x="678426" y="514924"/>
            <a:chExt cx="1921084" cy="784830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471842" y="514924"/>
              <a:ext cx="112766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500" b="1" dirty="0"/>
                <a:t>Số?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87" l="0" r="100000">
                        <a14:foregroundMark x1="80607" y1="16549" x2="90051" y2="48239"/>
                        <a14:foregroundMark x1="82631" y1="32042" x2="75717" y2="24296"/>
                        <a14:foregroundMark x1="90388" y1="29930" x2="93423" y2="41901"/>
                        <a14:foregroundMark x1="91062" y1="47535" x2="96121" y2="58451"/>
                        <a14:foregroundMark x1="83980" y1="41901" x2="77234" y2="40493"/>
                        <a14:foregroundMark x1="79933" y1="44718" x2="88702" y2="59155"/>
                        <a14:foregroundMark x1="86678" y1="51761" x2="93761" y2="61972"/>
                        <a14:foregroundMark x1="94435" y1="57042" x2="88364" y2="36972"/>
                        <a14:foregroundMark x1="76897" y1="5986" x2="81282" y2="19366"/>
                        <a14:foregroundMark x1="81619" y1="4577" x2="83305" y2="22887"/>
                      </a14:backgroundRemoval>
                    </a14:imgEffect>
                  </a14:imgLayer>
                </a14:imgProps>
              </a:ext>
            </a:extLst>
          </a:blip>
          <a:srcRect l="3718"/>
          <a:stretch/>
        </p:blipFill>
        <p:spPr>
          <a:xfrm>
            <a:off x="2165920" y="4383018"/>
            <a:ext cx="3704020" cy="184243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251" y="978044"/>
            <a:ext cx="6184220" cy="38328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1" r="23376" b="11111"/>
          <a:stretch/>
        </p:blipFill>
        <p:spPr>
          <a:xfrm>
            <a:off x="6917986" y="3429000"/>
            <a:ext cx="3997235" cy="2948152"/>
          </a:xfrm>
          <a:prstGeom prst="rect">
            <a:avLst/>
          </a:prstGeom>
        </p:spPr>
      </p:pic>
      <p:grpSp>
        <p:nvGrpSpPr>
          <p:cNvPr id="34" name="Nhóm 9">
            <a:extLst>
              <a:ext uri="{FF2B5EF4-FFF2-40B4-BE49-F238E27FC236}">
                <a16:creationId xmlns:a16="http://schemas.microsoft.com/office/drawing/2014/main" id="{6B94695C-3DC2-94BA-9F6D-F8C6864CD18A}"/>
              </a:ext>
            </a:extLst>
          </p:cNvPr>
          <p:cNvGrpSpPr/>
          <p:nvPr/>
        </p:nvGrpSpPr>
        <p:grpSpPr>
          <a:xfrm>
            <a:off x="6372524" y="42119"/>
            <a:ext cx="5088158" cy="1788951"/>
            <a:chOff x="4179823" y="77141"/>
            <a:chExt cx="8252015" cy="1506341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80CD895-1644-EBD8-5EA1-6D7B0F792DC0}"/>
                </a:ext>
              </a:extLst>
            </p:cNvPr>
            <p:cNvSpPr txBox="1"/>
            <p:nvPr/>
          </p:nvSpPr>
          <p:spPr>
            <a:xfrm>
              <a:off x="4179823" y="77141"/>
              <a:ext cx="8252015" cy="1506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NHÓM BỐN THỰC HIỆN</a:t>
              </a:r>
            </a:p>
          </p:txBody>
        </p:sp>
        <p:sp>
          <p:nvSpPr>
            <p:cNvPr id="36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4179826" y="77141"/>
              <a:ext cx="8252012" cy="1506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6E67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NHÓM BỐN THỰC HIỆN</a:t>
              </a:r>
              <a:endPara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A968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52974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921084" cy="784830"/>
            <a:chOff x="678426" y="514924"/>
            <a:chExt cx="1921084" cy="784830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471842" y="514924"/>
              <a:ext cx="112766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500" b="1" dirty="0"/>
                <a:t>Số?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87" l="0" r="100000">
                        <a14:foregroundMark x1="80607" y1="16549" x2="90051" y2="48239"/>
                        <a14:foregroundMark x1="82631" y1="32042" x2="75717" y2="24296"/>
                        <a14:foregroundMark x1="90388" y1="29930" x2="93423" y2="41901"/>
                        <a14:foregroundMark x1="91062" y1="47535" x2="96121" y2="58451"/>
                        <a14:foregroundMark x1="83980" y1="41901" x2="77234" y2="40493"/>
                        <a14:foregroundMark x1="79933" y1="44718" x2="88702" y2="59155"/>
                        <a14:foregroundMark x1="86678" y1="51761" x2="93761" y2="61972"/>
                        <a14:foregroundMark x1="94435" y1="57042" x2="88364" y2="36972"/>
                        <a14:foregroundMark x1="76897" y1="5986" x2="81282" y2="19366"/>
                        <a14:foregroundMark x1="81619" y1="4577" x2="83305" y2="22887"/>
                      </a14:backgroundRemoval>
                    </a14:imgEffect>
                  </a14:imgLayer>
                </a14:imgProps>
              </a:ext>
            </a:extLst>
          </a:blip>
          <a:srcRect l="3718"/>
          <a:stretch/>
        </p:blipFill>
        <p:spPr>
          <a:xfrm>
            <a:off x="2165920" y="4383018"/>
            <a:ext cx="3704020" cy="184243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251" y="978044"/>
            <a:ext cx="6184220" cy="38328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1" r="23376" b="11111"/>
          <a:stretch/>
        </p:blipFill>
        <p:spPr>
          <a:xfrm>
            <a:off x="6917986" y="3429000"/>
            <a:ext cx="3997235" cy="2948152"/>
          </a:xfrm>
          <a:prstGeom prst="rect">
            <a:avLst/>
          </a:prstGeom>
        </p:spPr>
      </p:pic>
      <p:grpSp>
        <p:nvGrpSpPr>
          <p:cNvPr id="16" name="Nhóm 9">
            <a:extLst>
              <a:ext uri="{FF2B5EF4-FFF2-40B4-BE49-F238E27FC236}">
                <a16:creationId xmlns:a16="http://schemas.microsoft.com/office/drawing/2014/main" id="{6B94695C-3DC2-94BA-9F6D-F8C6864CD18A}"/>
              </a:ext>
            </a:extLst>
          </p:cNvPr>
          <p:cNvGrpSpPr/>
          <p:nvPr/>
        </p:nvGrpSpPr>
        <p:grpSpPr>
          <a:xfrm>
            <a:off x="6862646" y="5689"/>
            <a:ext cx="4253761" cy="1803300"/>
            <a:chOff x="4179823" y="-43681"/>
            <a:chExt cx="8252015" cy="1518423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0CD895-1644-EBD8-5EA1-6D7B0F792DC0}"/>
                </a:ext>
              </a:extLst>
            </p:cNvPr>
            <p:cNvSpPr txBox="1"/>
            <p:nvPr/>
          </p:nvSpPr>
          <p:spPr>
            <a:xfrm>
              <a:off x="4179823" y="77141"/>
              <a:ext cx="8252015" cy="1506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TRÌNH BÀY Ý KIẾN</a:t>
              </a:r>
            </a:p>
          </p:txBody>
        </p:sp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4179823" y="-43681"/>
              <a:ext cx="8252012" cy="1506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TRÌNH BÀY Ý KIẾN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63078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921084" cy="784830"/>
            <a:chOff x="678426" y="514924"/>
            <a:chExt cx="1921084" cy="784830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471842" y="514924"/>
              <a:ext cx="112766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500" b="1" dirty="0"/>
                <a:t>Số?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87" l="0" r="100000">
                        <a14:foregroundMark x1="80607" y1="16549" x2="90051" y2="48239"/>
                        <a14:foregroundMark x1="82631" y1="32042" x2="75717" y2="24296"/>
                        <a14:foregroundMark x1="90388" y1="29930" x2="93423" y2="41901"/>
                        <a14:foregroundMark x1="91062" y1="47535" x2="96121" y2="58451"/>
                        <a14:foregroundMark x1="83980" y1="41901" x2="77234" y2="40493"/>
                        <a14:foregroundMark x1="79933" y1="44718" x2="88702" y2="59155"/>
                        <a14:foregroundMark x1="86678" y1="51761" x2="93761" y2="61972"/>
                        <a14:foregroundMark x1="94435" y1="57042" x2="88364" y2="36972"/>
                        <a14:foregroundMark x1="76897" y1="5986" x2="81282" y2="19366"/>
                        <a14:foregroundMark x1="81619" y1="4577" x2="83305" y2="22887"/>
                      </a14:backgroundRemoval>
                    </a14:imgEffect>
                  </a14:imgLayer>
                </a14:imgProps>
              </a:ext>
            </a:extLst>
          </a:blip>
          <a:srcRect l="3718"/>
          <a:stretch/>
        </p:blipFill>
        <p:spPr>
          <a:xfrm>
            <a:off x="2165920" y="4383018"/>
            <a:ext cx="3704020" cy="184243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251" y="978044"/>
            <a:ext cx="6184220" cy="3832885"/>
          </a:xfrm>
          <a:prstGeom prst="rect">
            <a:avLst/>
          </a:prstGeom>
        </p:spPr>
      </p:pic>
      <p:sp>
        <p:nvSpPr>
          <p:cNvPr id="21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6774712" y="633084"/>
            <a:ext cx="4972680" cy="1464231"/>
          </a:xfrm>
          <a:prstGeom prst="roundRect">
            <a:avLst/>
          </a:prstGeom>
          <a:solidFill>
            <a:srgbClr val="E2B2C7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Khung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sổ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dạng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2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6812261" y="2352144"/>
            <a:ext cx="483045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6774712" y="3576209"/>
            <a:ext cx="486800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ngắn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1" r="23376" b="11111"/>
          <a:stretch/>
        </p:blipFill>
        <p:spPr>
          <a:xfrm>
            <a:off x="8841506" y="4601831"/>
            <a:ext cx="3236127" cy="2386798"/>
          </a:xfrm>
          <a:prstGeom prst="rect">
            <a:avLst/>
          </a:prstGeom>
        </p:spPr>
      </p:pic>
      <p:sp>
        <p:nvSpPr>
          <p:cNvPr id="25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5584416" y="2512035"/>
            <a:ext cx="136798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cm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2929368" y="4287709"/>
            <a:ext cx="136798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cm</a:t>
            </a:r>
          </a:p>
        </p:txBody>
      </p:sp>
    </p:spTree>
    <p:extLst>
      <p:ext uri="{BB962C8B-B14F-4D97-AF65-F5344CB8AC3E}">
        <p14:creationId xmlns:p14="http://schemas.microsoft.com/office/powerpoint/2010/main" val="24186487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5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r="5524"/>
          <a:stretch/>
        </p:blipFill>
        <p:spPr>
          <a:xfrm>
            <a:off x="0" y="0"/>
            <a:ext cx="12292148" cy="6858000"/>
          </a:xfrm>
          <a:prstGeom prst="rect">
            <a:avLst/>
          </a:prstGeom>
        </p:spPr>
      </p:pic>
      <p:grpSp>
        <p:nvGrpSpPr>
          <p:cNvPr id="19" name="Nhóm 5">
            <a:extLst>
              <a:ext uri="{FF2B5EF4-FFF2-40B4-BE49-F238E27FC236}">
                <a16:creationId xmlns:a16="http://schemas.microsoft.com/office/drawing/2014/main" id="{83A51D87-DB80-4882-8CB9-0DA9FB55160E}"/>
              </a:ext>
            </a:extLst>
          </p:cNvPr>
          <p:cNvGrpSpPr/>
          <p:nvPr/>
        </p:nvGrpSpPr>
        <p:grpSpPr>
          <a:xfrm rot="986664">
            <a:off x="524515" y="-348672"/>
            <a:ext cx="10212238" cy="3170099"/>
            <a:chOff x="2876479" y="3499374"/>
            <a:chExt cx="6688426" cy="1494708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0F65B26C-A7E4-73F6-34CE-4F4B9F09A655}"/>
                </a:ext>
              </a:extLst>
            </p:cNvPr>
            <p:cNvSpPr txBox="1"/>
            <p:nvPr/>
          </p:nvSpPr>
          <p:spPr>
            <a:xfrm rot="20527286">
              <a:off x="2876480" y="3499374"/>
              <a:ext cx="6688425" cy="1494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Củng</a:t>
              </a:r>
              <a:r>
                <a:rPr lang="en-US" sz="20000" dirty="0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cố</a:t>
              </a:r>
              <a:endParaRPr lang="en-US" sz="20000" dirty="0">
                <a:ln w="190500">
                  <a:solidFill>
                    <a:schemeClr val="bg1"/>
                  </a:solidFill>
                </a:ln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39558897-5318-3EE5-0B83-D9C558818F0E}"/>
                </a:ext>
              </a:extLst>
            </p:cNvPr>
            <p:cNvSpPr txBox="1"/>
            <p:nvPr/>
          </p:nvSpPr>
          <p:spPr>
            <a:xfrm rot="20527286">
              <a:off x="2876479" y="3499374"/>
              <a:ext cx="6688425" cy="1494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Củng</a:t>
              </a:r>
              <a:r>
                <a:rPr lang="en-US" sz="20000" dirty="0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cố</a:t>
              </a:r>
              <a:endParaRPr lang="en-US" sz="20000" dirty="0">
                <a:ln w="0"/>
                <a:solidFill>
                  <a:srgbClr val="FF000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25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21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168" y="1617724"/>
            <a:ext cx="10171401" cy="3036652"/>
          </a:xfrm>
          <a:prstGeom prst="rect">
            <a:avLst/>
          </a:prstGeom>
        </p:spPr>
      </p:pic>
      <p:grpSp>
        <p:nvGrpSpPr>
          <p:cNvPr id="22" name="Nhóm 9">
            <a:extLst>
              <a:ext uri="{FF2B5EF4-FFF2-40B4-BE49-F238E27FC236}">
                <a16:creationId xmlns:a16="http://schemas.microsoft.com/office/drawing/2014/main" id="{6B94695C-3DC2-94BA-9F6D-F8C6864CD18A}"/>
              </a:ext>
            </a:extLst>
          </p:cNvPr>
          <p:cNvGrpSpPr/>
          <p:nvPr/>
        </p:nvGrpSpPr>
        <p:grpSpPr>
          <a:xfrm>
            <a:off x="1242168" y="2509"/>
            <a:ext cx="10097001" cy="1831070"/>
            <a:chOff x="4141142" y="-277511"/>
            <a:chExt cx="8290696" cy="1541806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80CD895-1644-EBD8-5EA1-6D7B0F792DC0}"/>
                </a:ext>
              </a:extLst>
            </p:cNvPr>
            <p:cNvSpPr txBox="1"/>
            <p:nvPr/>
          </p:nvSpPr>
          <p:spPr>
            <a:xfrm>
              <a:off x="4179823" y="77141"/>
              <a:ext cx="8252015" cy="1506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QUAN SÁT HÌNH SAU:</a:t>
              </a:r>
            </a:p>
          </p:txBody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4141142" y="-277511"/>
              <a:ext cx="8252012" cy="1506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6E67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QUAN SÁT HÌNH SAU:</a:t>
              </a:r>
              <a:endPara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A968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endParaRPr>
            </a:p>
          </p:txBody>
        </p:sp>
      </p:grpSp>
      <p:sp>
        <p:nvSpPr>
          <p:cNvPr id="25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3550301" y="5025791"/>
            <a:ext cx="7545419" cy="78319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Đâu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6" t="10774" r="12410"/>
          <a:stretch/>
        </p:blipFill>
        <p:spPr>
          <a:xfrm rot="7469894">
            <a:off x="499964" y="4222621"/>
            <a:ext cx="2953650" cy="286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21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-1" r="53264" b="-5890"/>
          <a:stretch/>
        </p:blipFill>
        <p:spPr>
          <a:xfrm>
            <a:off x="691303" y="915206"/>
            <a:ext cx="4753683" cy="3215533"/>
          </a:xfrm>
          <a:prstGeom prst="rect">
            <a:avLst/>
          </a:prstGeom>
        </p:spPr>
      </p:pic>
      <p:sp>
        <p:nvSpPr>
          <p:cNvPr id="37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5404723" y="639199"/>
            <a:ext cx="6450186" cy="4188381"/>
          </a:xfrm>
          <a:prstGeom prst="roundRect">
            <a:avLst/>
          </a:prstGeom>
          <a:solidFill>
            <a:srgbClr val="FCE9F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ngắn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8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4146633" y="5131218"/>
            <a:ext cx="4262893" cy="953453"/>
          </a:xfrm>
          <a:prstGeom prst="roundRect">
            <a:avLst/>
          </a:prstGeom>
          <a:solidFill>
            <a:srgbClr val="A4FFA7"/>
          </a:solidFill>
          <a:ln w="38100">
            <a:solidFill>
              <a:srgbClr val="00558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5000" b="1" dirty="0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5000" b="1" dirty="0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endParaRPr lang="en-US" sz="5000" b="1" dirty="0">
              <a:solidFill>
                <a:srgbClr val="00558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bject 32"/>
          <p:cNvSpPr/>
          <p:nvPr/>
        </p:nvSpPr>
        <p:spPr>
          <a:xfrm>
            <a:off x="8415147" y="3429640"/>
            <a:ext cx="3776853" cy="36441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1"/>
          <p:cNvSpPr/>
          <p:nvPr/>
        </p:nvSpPr>
        <p:spPr>
          <a:xfrm>
            <a:off x="585591" y="3121021"/>
            <a:ext cx="3697941" cy="37517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58420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2587"/>
          </a:xfrm>
          <a:prstGeom prst="rect">
            <a:avLst/>
          </a:prstGeom>
        </p:spPr>
      </p:pic>
      <p:sp>
        <p:nvSpPr>
          <p:cNvPr id="24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905623" y="805102"/>
            <a:ext cx="10524349" cy="5789580"/>
          </a:xfrm>
          <a:custGeom>
            <a:avLst/>
            <a:gdLst>
              <a:gd name="connsiteX0" fmla="*/ 0 w 10524349"/>
              <a:gd name="connsiteY0" fmla="*/ 964949 h 5789580"/>
              <a:gd name="connsiteX1" fmla="*/ 964949 w 10524349"/>
              <a:gd name="connsiteY1" fmla="*/ 0 h 5789580"/>
              <a:gd name="connsiteX2" fmla="*/ 9559400 w 10524349"/>
              <a:gd name="connsiteY2" fmla="*/ 0 h 5789580"/>
              <a:gd name="connsiteX3" fmla="*/ 10524349 w 10524349"/>
              <a:gd name="connsiteY3" fmla="*/ 964949 h 5789580"/>
              <a:gd name="connsiteX4" fmla="*/ 10524349 w 10524349"/>
              <a:gd name="connsiteY4" fmla="*/ 4824631 h 5789580"/>
              <a:gd name="connsiteX5" fmla="*/ 9559400 w 10524349"/>
              <a:gd name="connsiteY5" fmla="*/ 5789580 h 5789580"/>
              <a:gd name="connsiteX6" fmla="*/ 964949 w 10524349"/>
              <a:gd name="connsiteY6" fmla="*/ 5789580 h 5789580"/>
              <a:gd name="connsiteX7" fmla="*/ 0 w 10524349"/>
              <a:gd name="connsiteY7" fmla="*/ 4824631 h 5789580"/>
              <a:gd name="connsiteX8" fmla="*/ 0 w 10524349"/>
              <a:gd name="connsiteY8" fmla="*/ 964949 h 578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24349" h="5789580" fill="none" extrusionOk="0">
                <a:moveTo>
                  <a:pt x="0" y="964949"/>
                </a:moveTo>
                <a:cubicBezTo>
                  <a:pt x="-98815" y="438166"/>
                  <a:pt x="426772" y="29811"/>
                  <a:pt x="964949" y="0"/>
                </a:cubicBezTo>
                <a:cubicBezTo>
                  <a:pt x="2280217" y="77600"/>
                  <a:pt x="6932786" y="-27269"/>
                  <a:pt x="9559400" y="0"/>
                </a:cubicBezTo>
                <a:cubicBezTo>
                  <a:pt x="10151271" y="-77755"/>
                  <a:pt x="10619149" y="459930"/>
                  <a:pt x="10524349" y="964949"/>
                </a:cubicBezTo>
                <a:cubicBezTo>
                  <a:pt x="10633349" y="2285020"/>
                  <a:pt x="10446140" y="3251898"/>
                  <a:pt x="10524349" y="4824631"/>
                </a:cubicBezTo>
                <a:cubicBezTo>
                  <a:pt x="10434457" y="5322393"/>
                  <a:pt x="10033680" y="5815445"/>
                  <a:pt x="9559400" y="5789580"/>
                </a:cubicBezTo>
                <a:cubicBezTo>
                  <a:pt x="6584745" y="5838757"/>
                  <a:pt x="4159179" y="5666878"/>
                  <a:pt x="964949" y="5789580"/>
                </a:cubicBezTo>
                <a:cubicBezTo>
                  <a:pt x="430246" y="5803216"/>
                  <a:pt x="-18092" y="5373135"/>
                  <a:pt x="0" y="4824631"/>
                </a:cubicBezTo>
                <a:cubicBezTo>
                  <a:pt x="47022" y="4306409"/>
                  <a:pt x="104569" y="1838362"/>
                  <a:pt x="0" y="964949"/>
                </a:cubicBezTo>
                <a:close/>
              </a:path>
              <a:path w="10524349" h="5789580" stroke="0" extrusionOk="0">
                <a:moveTo>
                  <a:pt x="0" y="964949"/>
                </a:moveTo>
                <a:cubicBezTo>
                  <a:pt x="90979" y="421623"/>
                  <a:pt x="481359" y="-3292"/>
                  <a:pt x="964949" y="0"/>
                </a:cubicBezTo>
                <a:cubicBezTo>
                  <a:pt x="4328130" y="-129276"/>
                  <a:pt x="7848112" y="-77778"/>
                  <a:pt x="9559400" y="0"/>
                </a:cubicBezTo>
                <a:cubicBezTo>
                  <a:pt x="10074636" y="-56398"/>
                  <a:pt x="10522949" y="440096"/>
                  <a:pt x="10524349" y="964949"/>
                </a:cubicBezTo>
                <a:cubicBezTo>
                  <a:pt x="10605948" y="2857849"/>
                  <a:pt x="10678649" y="3845615"/>
                  <a:pt x="10524349" y="4824631"/>
                </a:cubicBezTo>
                <a:cubicBezTo>
                  <a:pt x="10553971" y="5420027"/>
                  <a:pt x="10076258" y="5795041"/>
                  <a:pt x="9559400" y="5789580"/>
                </a:cubicBezTo>
                <a:cubicBezTo>
                  <a:pt x="7437768" y="5833800"/>
                  <a:pt x="4185616" y="5760198"/>
                  <a:pt x="964949" y="5789580"/>
                </a:cubicBezTo>
                <a:cubicBezTo>
                  <a:pt x="417442" y="5733561"/>
                  <a:pt x="-32608" y="5350022"/>
                  <a:pt x="0" y="4824631"/>
                </a:cubicBezTo>
                <a:cubicBezTo>
                  <a:pt x="-159954" y="3182860"/>
                  <a:pt x="22140" y="1894525"/>
                  <a:pt x="0" y="96494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369972" y="627708"/>
            <a:ext cx="4573171" cy="1169551"/>
            <a:chOff x="3763146" y="155682"/>
            <a:chExt cx="4573171" cy="1169551"/>
          </a:xfrm>
        </p:grpSpPr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8673307C-6A9C-D34C-CFF5-A1C57367BA34}"/>
                </a:ext>
              </a:extLst>
            </p:cNvPr>
            <p:cNvSpPr txBox="1"/>
            <p:nvPr/>
          </p:nvSpPr>
          <p:spPr>
            <a:xfrm>
              <a:off x="3763146" y="155682"/>
              <a:ext cx="457317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Mục</a:t>
              </a:r>
              <a:r>
                <a:rPr lang="en-US" sz="7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tiêu</a:t>
              </a:r>
            </a:p>
          </p:txBody>
        </p:sp>
        <p:pic>
          <p:nvPicPr>
            <p:cNvPr id="32" name="Hình ảnh 24">
              <a:extLst>
                <a:ext uri="{FF2B5EF4-FFF2-40B4-BE49-F238E27FC236}">
                  <a16:creationId xmlns:a16="http://schemas.microsoft.com/office/drawing/2014/main" id="{18C3BE43-1FDC-B367-2E7D-F3854A531D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16" b="39870" l="70456" r="94202">
                          <a14:foregroundMark x1="73281" y1="13241" x2="72969" y2="135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88" t="2460" r="2830" b="55973"/>
            <a:stretch/>
          </p:blipFill>
          <p:spPr>
            <a:xfrm>
              <a:off x="3785475" y="393557"/>
              <a:ext cx="976611" cy="791956"/>
            </a:xfrm>
            <a:prstGeom prst="rect">
              <a:avLst/>
            </a:prstGeom>
          </p:spPr>
        </p:pic>
      </p:grpSp>
      <p:sp>
        <p:nvSpPr>
          <p:cNvPr id="41" name="TextBox 32">
            <a:extLst>
              <a:ext uri="{FF2B5EF4-FFF2-40B4-BE49-F238E27FC236}">
                <a16:creationId xmlns:a16="http://schemas.microsoft.com/office/drawing/2014/main" id="{5FA1C729-A609-831B-9438-F890BAF32E17}"/>
              </a:ext>
            </a:extLst>
          </p:cNvPr>
          <p:cNvSpPr txBox="1"/>
          <p:nvPr/>
        </p:nvSpPr>
        <p:spPr>
          <a:xfrm>
            <a:off x="1201639" y="3758916"/>
            <a:ext cx="94766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C00000"/>
                </a:solidFill>
                <a:latin typeface="UTM Duepuntozero" panose="02040603050506020204" pitchFamily="18" charset="0"/>
              </a:rPr>
              <a:t>2. </a:t>
            </a:r>
            <a:r>
              <a:rPr lang="en-US" sz="3000" b="1" dirty="0" err="1">
                <a:solidFill>
                  <a:srgbClr val="C00000"/>
                </a:solidFill>
                <a:latin typeface="UTM Duepuntozero" panose="02040603050506020204" pitchFamily="18" charset="0"/>
              </a:rPr>
              <a:t>Năng</a:t>
            </a:r>
            <a:r>
              <a:rPr lang="en-US" sz="3000" b="1" dirty="0">
                <a:solidFill>
                  <a:srgbClr val="C00000"/>
                </a:solidFill>
                <a:latin typeface="UTM Duepuntozero" panose="020406030505060202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UTM Duepuntozero" panose="02040603050506020204" pitchFamily="18" charset="0"/>
              </a:rPr>
              <a:t>lực</a:t>
            </a:r>
            <a:r>
              <a:rPr lang="en-US" sz="3000" b="1" dirty="0">
                <a:solidFill>
                  <a:srgbClr val="C00000"/>
                </a:solidFill>
                <a:latin typeface="UTM Duepuntozero" panose="020406030505060202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UTM Duepuntozero" panose="02040603050506020204" pitchFamily="18" charset="0"/>
              </a:rPr>
              <a:t>chú</a:t>
            </a:r>
            <a:r>
              <a:rPr lang="en-US" sz="3000" b="1" dirty="0">
                <a:solidFill>
                  <a:srgbClr val="C00000"/>
                </a:solidFill>
                <a:latin typeface="UTM Duepuntozero" panose="020406030505060202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UTM Duepuntozero" panose="02040603050506020204" pitchFamily="18" charset="0"/>
              </a:rPr>
              <a:t>trọng</a:t>
            </a:r>
            <a:r>
              <a:rPr lang="en-US" sz="3000" b="1" dirty="0">
                <a:solidFill>
                  <a:srgbClr val="C00000"/>
                </a:solidFill>
                <a:latin typeface="UTM Duepuntozero" panose="02040603050506020204" pitchFamily="18" charset="0"/>
              </a:rPr>
              <a:t>: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tư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duy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va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̀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lập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luận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toán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học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;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mô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hóa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;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giao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tiếp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;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giải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quyết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vấn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đề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;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sử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dụng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công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cụ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phương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tiện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</a:t>
            </a:r>
          </a:p>
          <a:p>
            <a:pPr algn="just"/>
            <a:endParaRPr lang="en-US" sz="3000" b="1" dirty="0">
              <a:solidFill>
                <a:srgbClr val="C00000"/>
              </a:solidFill>
              <a:latin typeface="UTM Duepuntozero" panose="02040603050506020204" pitchFamily="18" charset="0"/>
            </a:endParaRPr>
          </a:p>
        </p:txBody>
      </p:sp>
      <p:grpSp>
        <p:nvGrpSpPr>
          <p:cNvPr id="45" name="Nhóm 23">
            <a:extLst>
              <a:ext uri="{FF2B5EF4-FFF2-40B4-BE49-F238E27FC236}">
                <a16:creationId xmlns:a16="http://schemas.microsoft.com/office/drawing/2014/main" id="{52DAADD8-BE5C-3AF4-3F25-AE0DADA189C8}"/>
              </a:ext>
            </a:extLst>
          </p:cNvPr>
          <p:cNvGrpSpPr/>
          <p:nvPr/>
        </p:nvGrpSpPr>
        <p:grpSpPr>
          <a:xfrm>
            <a:off x="1201639" y="5199397"/>
            <a:ext cx="10132192" cy="800328"/>
            <a:chOff x="2492355" y="3623955"/>
            <a:chExt cx="10132192" cy="800328"/>
          </a:xfrm>
        </p:grpSpPr>
        <p:sp>
          <p:nvSpPr>
            <p:cNvPr id="46" name="TextBox 47">
              <a:extLst>
                <a:ext uri="{FF2B5EF4-FFF2-40B4-BE49-F238E27FC236}">
                  <a16:creationId xmlns:a16="http://schemas.microsoft.com/office/drawing/2014/main" id="{B0693BC9-B225-4B66-DE91-EC295FEC1A72}"/>
                </a:ext>
              </a:extLst>
            </p:cNvPr>
            <p:cNvSpPr txBox="1"/>
            <p:nvPr/>
          </p:nvSpPr>
          <p:spPr>
            <a:xfrm>
              <a:off x="2492355" y="3623955"/>
              <a:ext cx="2477058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3. Tích hợp:</a:t>
              </a:r>
              <a:endParaRPr lang="en-US" sz="3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Text Placeholder 7">
              <a:extLst>
                <a:ext uri="{FF2B5EF4-FFF2-40B4-BE49-F238E27FC236}">
                  <a16:creationId xmlns:a16="http://schemas.microsoft.com/office/drawing/2014/main" id="{42892EAA-F160-1803-E5F0-C1D6D538CAAD}"/>
                </a:ext>
              </a:extLst>
            </p:cNvPr>
            <p:cNvSpPr txBox="1">
              <a:spLocks/>
            </p:cNvSpPr>
            <p:nvPr/>
          </p:nvSpPr>
          <p:spPr>
            <a:xfrm>
              <a:off x="4283540" y="3632034"/>
              <a:ext cx="8341007" cy="792249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Toán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học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và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cuộc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sống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,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Mĩ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thuật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</p:txBody>
        </p:sp>
      </p:grpSp>
      <p:grpSp>
        <p:nvGrpSpPr>
          <p:cNvPr id="48" name="Nhóm 33">
            <a:extLst>
              <a:ext uri="{FF2B5EF4-FFF2-40B4-BE49-F238E27FC236}">
                <a16:creationId xmlns:a16="http://schemas.microsoft.com/office/drawing/2014/main" id="{5E89C6BA-1F4E-1D8A-8E49-775F8C6547F5}"/>
              </a:ext>
            </a:extLst>
          </p:cNvPr>
          <p:cNvGrpSpPr/>
          <p:nvPr/>
        </p:nvGrpSpPr>
        <p:grpSpPr>
          <a:xfrm>
            <a:off x="1538548" y="5765147"/>
            <a:ext cx="10291221" cy="612155"/>
            <a:chOff x="1107851" y="4852173"/>
            <a:chExt cx="10291221" cy="612155"/>
          </a:xfrm>
        </p:grpSpPr>
        <p:sp>
          <p:nvSpPr>
            <p:cNvPr id="49" name="Hộp Văn bản 29">
              <a:extLst>
                <a:ext uri="{FF2B5EF4-FFF2-40B4-BE49-F238E27FC236}">
                  <a16:creationId xmlns:a16="http://schemas.microsoft.com/office/drawing/2014/main" id="{CFF480D0-6FEA-124B-24AD-EEFCB115A073}"/>
                </a:ext>
              </a:extLst>
            </p:cNvPr>
            <p:cNvSpPr txBox="1"/>
            <p:nvPr/>
          </p:nvSpPr>
          <p:spPr>
            <a:xfrm>
              <a:off x="1107851" y="4852173"/>
              <a:ext cx="3515550" cy="6121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Phẩm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 chất:</a:t>
              </a:r>
              <a:endParaRPr lang="en-US" sz="3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Hộp Văn bản 32">
              <a:extLst>
                <a:ext uri="{FF2B5EF4-FFF2-40B4-BE49-F238E27FC236}">
                  <a16:creationId xmlns:a16="http://schemas.microsoft.com/office/drawing/2014/main" id="{CE611624-6823-C6B7-C80D-6172E8869BE6}"/>
                </a:ext>
              </a:extLst>
            </p:cNvPr>
            <p:cNvSpPr txBox="1"/>
            <p:nvPr/>
          </p:nvSpPr>
          <p:spPr>
            <a:xfrm>
              <a:off x="2737672" y="4909643"/>
              <a:ext cx="86614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chăm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trách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nhiệm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28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201639" y="1459868"/>
            <a:ext cx="9945793" cy="2270313"/>
            <a:chOff x="1193582" y="1129552"/>
            <a:chExt cx="9945793" cy="2270313"/>
          </a:xfrm>
        </p:grpSpPr>
        <p:sp>
          <p:nvSpPr>
            <p:cNvPr id="52" name="TextBox 28">
              <a:extLst>
                <a:ext uri="{FF2B5EF4-FFF2-40B4-BE49-F238E27FC236}">
                  <a16:creationId xmlns:a16="http://schemas.microsoft.com/office/drawing/2014/main" id="{E3E84BF3-1B24-CBC1-2BBF-FFBCDBAA879B}"/>
                </a:ext>
              </a:extLst>
            </p:cNvPr>
            <p:cNvSpPr txBox="1"/>
            <p:nvPr/>
          </p:nvSpPr>
          <p:spPr>
            <a:xfrm>
              <a:off x="1193582" y="1129552"/>
              <a:ext cx="46482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1. </a:t>
              </a: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Kiến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thức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, </a:t>
              </a: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kĩ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năng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:</a:t>
              </a:r>
            </a:p>
          </p:txBody>
        </p:sp>
        <p:sp>
          <p:nvSpPr>
            <p:cNvPr id="53" name="Text Placeholder 7">
              <a:extLst>
                <a:ext uri="{FF2B5EF4-FFF2-40B4-BE49-F238E27FC236}">
                  <a16:creationId xmlns:a16="http://schemas.microsoft.com/office/drawing/2014/main" id="{44122FBA-CD66-1211-DD09-0401D3953B99}"/>
                </a:ext>
              </a:extLst>
            </p:cNvPr>
            <p:cNvSpPr txBox="1">
              <a:spLocks/>
            </p:cNvSpPr>
            <p:nvPr/>
          </p:nvSpPr>
          <p:spPr>
            <a:xfrm>
              <a:off x="1193582" y="1632172"/>
              <a:ext cx="9945793" cy="1767693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algn="just">
                <a:lnSpc>
                  <a:spcPct val="114000"/>
                </a:lnSpc>
                <a:spcBef>
                  <a:spcPts val="600"/>
                </a:spcBef>
                <a:buFontTx/>
                <a:buChar char="-"/>
              </a:pP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Nhận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biết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một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số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tính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chất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về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cạnh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và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góc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của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hình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chữ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nhật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  <a:p>
              <a:pPr marL="457200" indent="-457200" algn="just">
                <a:lnSpc>
                  <a:spcPct val="114000"/>
                </a:lnSpc>
                <a:spcBef>
                  <a:spcPts val="600"/>
                </a:spcBef>
                <a:buFontTx/>
                <a:buChar char="-"/>
              </a:pP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Vẽ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được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hình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chữ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nhật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trên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lưới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vuông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  <a:p>
              <a:pPr marL="457200" indent="-457200" algn="just">
                <a:lnSpc>
                  <a:spcPct val="114000"/>
                </a:lnSpc>
                <a:spcBef>
                  <a:spcPts val="600"/>
                </a:spcBef>
                <a:buFontTx/>
                <a:buChar char="-"/>
              </a:pP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Giải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quyết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vấn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đề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đơn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giản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liên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quan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đến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hình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chữ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nhật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</p:txBody>
        </p:sp>
      </p:grpSp>
      <p:pic>
        <p:nvPicPr>
          <p:cNvPr id="16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id="{822031B4-84E3-35B3-040D-F1EDC76A3B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858" b="95429" l="36357" r="63785">
                        <a14:foregroundMark x1="40143" y1="67755" x2="40143" y2="67755"/>
                        <a14:backgroundMark x1="37143" y1="70612" x2="37143" y2="70612"/>
                        <a14:backgroundMark x1="62429" y1="69592" x2="62429" y2="69592"/>
                        <a14:backgroundMark x1="60143" y1="91429" x2="60143" y2="91429"/>
                        <a14:backgroundMark x1="59429" y1="90408" x2="59429" y2="90408"/>
                        <a14:backgroundMark x1="41000" y1="91633" x2="41000" y2="91633"/>
                        <a14:backgroundMark x1="37857" y1="69592" x2="37857" y2="69592"/>
                        <a14:backgroundMark x1="53714" y1="94694" x2="53714" y2="94694"/>
                        <a14:backgroundMark x1="45143" y1="92653" x2="45143" y2="92653"/>
                        <a14:backgroundMark x1="41429" y1="91633" x2="41429" y2="91633"/>
                        <a14:backgroundMark x1="41714" y1="90408" x2="41714" y2="90408"/>
                        <a14:backgroundMark x1="52571" y1="93878" x2="52571" y2="93878"/>
                        <a14:backgroundMark x1="39286" y1="68163" x2="39286" y2="68163"/>
                        <a14:backgroundMark x1="39143" y1="70000" x2="39143" y2="70000"/>
                        <a14:backgroundMark x1="43000" y1="91633" x2="43000" y2="91633"/>
                        <a14:backgroundMark x1="42714" y1="91633" x2="42714" y2="91633"/>
                        <a14:backgroundMark x1="43143" y1="91429" x2="43143" y2="91429"/>
                        <a14:backgroundMark x1="48143" y1="93878" x2="53429" y2="93878"/>
                        <a14:backgroundMark x1="59286" y1="91020" x2="59286" y2="91020"/>
                        <a14:backgroundMark x1="59000" y1="89184" x2="56429" y2="92245"/>
                        <a14:backgroundMark x1="37429" y1="87959" x2="42714" y2="95306"/>
                        <a14:backgroundMark x1="41857" y1="91020" x2="43143" y2="91429"/>
                        <a14:backgroundMark x1="42571" y1="91020" x2="43571" y2="92653"/>
                        <a14:backgroundMark x1="42571" y1="90408" x2="44000" y2="92857"/>
                        <a14:backgroundMark x1="42143" y1="89184" x2="45143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28" t="54286" r="32786"/>
          <a:stretch/>
        </p:blipFill>
        <p:spPr>
          <a:xfrm>
            <a:off x="10279351" y="4834948"/>
            <a:ext cx="2075495" cy="1937128"/>
          </a:xfrm>
          <a:prstGeom prst="rect">
            <a:avLst/>
          </a:prstGeom>
        </p:spPr>
      </p:pic>
      <p:pic>
        <p:nvPicPr>
          <p:cNvPr id="17" name="Hình ảnh 17" descr="Ảnh có chứa văn bản&#10;&#10;Mô tả được tạo tự động">
            <a:extLst>
              <a:ext uri="{FF2B5EF4-FFF2-40B4-BE49-F238E27FC236}">
                <a16:creationId xmlns:a16="http://schemas.microsoft.com/office/drawing/2014/main" id="{509B33D8-B991-314B-7A3E-2B8ED30576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858" b="95429" l="36357" r="63785">
                        <a14:foregroundMark x1="40143" y1="67755" x2="40143" y2="67755"/>
                        <a14:backgroundMark x1="37143" y1="70612" x2="37143" y2="70612"/>
                        <a14:backgroundMark x1="62429" y1="69592" x2="62429" y2="69592"/>
                        <a14:backgroundMark x1="60143" y1="91429" x2="60143" y2="91429"/>
                        <a14:backgroundMark x1="59429" y1="90408" x2="59429" y2="90408"/>
                        <a14:backgroundMark x1="41000" y1="91633" x2="41000" y2="91633"/>
                        <a14:backgroundMark x1="37857" y1="69592" x2="37857" y2="69592"/>
                        <a14:backgroundMark x1="53714" y1="94694" x2="53714" y2="94694"/>
                        <a14:backgroundMark x1="45143" y1="92653" x2="45143" y2="92653"/>
                        <a14:backgroundMark x1="41429" y1="91633" x2="41429" y2="91633"/>
                        <a14:backgroundMark x1="41714" y1="90408" x2="41714" y2="90408"/>
                        <a14:backgroundMark x1="52571" y1="93878" x2="52571" y2="93878"/>
                        <a14:backgroundMark x1="39286" y1="68163" x2="39286" y2="68163"/>
                        <a14:backgroundMark x1="39143" y1="70000" x2="39143" y2="70000"/>
                        <a14:backgroundMark x1="43000" y1="91633" x2="43000" y2="91633"/>
                        <a14:backgroundMark x1="42714" y1="91633" x2="42714" y2="91633"/>
                        <a14:backgroundMark x1="43143" y1="91429" x2="43143" y2="91429"/>
                        <a14:backgroundMark x1="48143" y1="93878" x2="53429" y2="93878"/>
                        <a14:backgroundMark x1="59286" y1="91020" x2="59286" y2="91020"/>
                        <a14:backgroundMark x1="59000" y1="89184" x2="56429" y2="92245"/>
                        <a14:backgroundMark x1="37429" y1="87959" x2="42714" y2="95306"/>
                        <a14:backgroundMark x1="41857" y1="91020" x2="43143" y2="91429"/>
                        <a14:backgroundMark x1="42571" y1="91020" x2="43571" y2="92653"/>
                        <a14:backgroundMark x1="42571" y1="90408" x2="44000" y2="92857"/>
                        <a14:backgroundMark x1="42143" y1="89184" x2="45143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28" t="54286" r="32786"/>
          <a:stretch/>
        </p:blipFill>
        <p:spPr>
          <a:xfrm>
            <a:off x="9579059" y="5539863"/>
            <a:ext cx="1397535" cy="130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655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21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51560" t="-2215" r="1704" b="-3676"/>
          <a:stretch/>
        </p:blipFill>
        <p:spPr>
          <a:xfrm>
            <a:off x="691303" y="915206"/>
            <a:ext cx="4753683" cy="3215533"/>
          </a:xfrm>
          <a:prstGeom prst="rect">
            <a:avLst/>
          </a:prstGeom>
        </p:spPr>
      </p:pic>
      <p:sp>
        <p:nvSpPr>
          <p:cNvPr id="37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5351714" y="1749616"/>
            <a:ext cx="6450186" cy="1464231"/>
          </a:xfrm>
          <a:prstGeom prst="roundRect">
            <a:avLst/>
          </a:prstGeom>
          <a:solidFill>
            <a:srgbClr val="FCE9F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691303" y="4013201"/>
            <a:ext cx="7723844" cy="24857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558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b="1" dirty="0" err="1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7000" b="1" dirty="0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b="1" dirty="0" err="1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7000" b="1" dirty="0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b="1" dirty="0" err="1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7000" b="1" dirty="0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b="1" dirty="0" err="1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7000" b="1" dirty="0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b="1" dirty="0" err="1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endParaRPr lang="en-US" sz="7000" b="1" dirty="0">
              <a:solidFill>
                <a:srgbClr val="00558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44125" r="5194" b="10212"/>
          <a:stretch/>
        </p:blipFill>
        <p:spPr>
          <a:xfrm>
            <a:off x="8415147" y="3824890"/>
            <a:ext cx="3164114" cy="258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891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82601" y="293870"/>
            <a:ext cx="11187953" cy="2758036"/>
            <a:chOff x="651176" y="221226"/>
            <a:chExt cx="11187953" cy="2758036"/>
          </a:xfrm>
        </p:grpSpPr>
        <p:sp>
          <p:nvSpPr>
            <p:cNvPr id="11" name="Hình chữ nhật: Góc Tròn 13">
              <a:extLst>
                <a:ext uri="{FF2B5EF4-FFF2-40B4-BE49-F238E27FC236}">
                  <a16:creationId xmlns:a16="http://schemas.microsoft.com/office/drawing/2014/main" id="{B3661555-36CB-FCE4-454A-B9815472727D}"/>
                </a:ext>
              </a:extLst>
            </p:cNvPr>
            <p:cNvSpPr/>
            <p:nvPr/>
          </p:nvSpPr>
          <p:spPr>
            <a:xfrm>
              <a:off x="651176" y="221226"/>
              <a:ext cx="11187953" cy="2758036"/>
            </a:xfrm>
            <a:custGeom>
              <a:avLst/>
              <a:gdLst>
                <a:gd name="connsiteX0" fmla="*/ 0 w 11187953"/>
                <a:gd name="connsiteY0" fmla="*/ 459682 h 2758036"/>
                <a:gd name="connsiteX1" fmla="*/ 459682 w 11187953"/>
                <a:gd name="connsiteY1" fmla="*/ 0 h 2758036"/>
                <a:gd name="connsiteX2" fmla="*/ 10728271 w 11187953"/>
                <a:gd name="connsiteY2" fmla="*/ 0 h 2758036"/>
                <a:gd name="connsiteX3" fmla="*/ 11187953 w 11187953"/>
                <a:gd name="connsiteY3" fmla="*/ 459682 h 2758036"/>
                <a:gd name="connsiteX4" fmla="*/ 11187953 w 11187953"/>
                <a:gd name="connsiteY4" fmla="*/ 2298354 h 2758036"/>
                <a:gd name="connsiteX5" fmla="*/ 10728271 w 11187953"/>
                <a:gd name="connsiteY5" fmla="*/ 2758036 h 2758036"/>
                <a:gd name="connsiteX6" fmla="*/ 459682 w 11187953"/>
                <a:gd name="connsiteY6" fmla="*/ 2758036 h 2758036"/>
                <a:gd name="connsiteX7" fmla="*/ 0 w 11187953"/>
                <a:gd name="connsiteY7" fmla="*/ 2298354 h 2758036"/>
                <a:gd name="connsiteX8" fmla="*/ 0 w 11187953"/>
                <a:gd name="connsiteY8" fmla="*/ 459682 h 275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87953" h="2758036" fill="none" extrusionOk="0">
                  <a:moveTo>
                    <a:pt x="0" y="459682"/>
                  </a:moveTo>
                  <a:cubicBezTo>
                    <a:pt x="-46639" y="208707"/>
                    <a:pt x="200724" y="28862"/>
                    <a:pt x="459682" y="0"/>
                  </a:cubicBezTo>
                  <a:cubicBezTo>
                    <a:pt x="3258180" y="77600"/>
                    <a:pt x="7894396" y="-27269"/>
                    <a:pt x="10728271" y="0"/>
                  </a:cubicBezTo>
                  <a:cubicBezTo>
                    <a:pt x="11011548" y="-38785"/>
                    <a:pt x="11217013" y="214362"/>
                    <a:pt x="11187953" y="459682"/>
                  </a:cubicBezTo>
                  <a:cubicBezTo>
                    <a:pt x="11263958" y="1126593"/>
                    <a:pt x="11170649" y="1937878"/>
                    <a:pt x="11187953" y="2298354"/>
                  </a:cubicBezTo>
                  <a:cubicBezTo>
                    <a:pt x="11185105" y="2551115"/>
                    <a:pt x="10954374" y="2770284"/>
                    <a:pt x="10728271" y="2758036"/>
                  </a:cubicBezTo>
                  <a:cubicBezTo>
                    <a:pt x="8189846" y="2807213"/>
                    <a:pt x="4391664" y="2635334"/>
                    <a:pt x="459682" y="2758036"/>
                  </a:cubicBezTo>
                  <a:cubicBezTo>
                    <a:pt x="200791" y="2796558"/>
                    <a:pt x="-13874" y="2564174"/>
                    <a:pt x="0" y="2298354"/>
                  </a:cubicBezTo>
                  <a:cubicBezTo>
                    <a:pt x="-32361" y="1616695"/>
                    <a:pt x="-91171" y="702979"/>
                    <a:pt x="0" y="459682"/>
                  </a:cubicBezTo>
                  <a:close/>
                </a:path>
                <a:path w="11187953" h="2758036" stroke="0" extrusionOk="0">
                  <a:moveTo>
                    <a:pt x="0" y="459682"/>
                  </a:moveTo>
                  <a:cubicBezTo>
                    <a:pt x="14159" y="204189"/>
                    <a:pt x="234969" y="-1946"/>
                    <a:pt x="459682" y="0"/>
                  </a:cubicBezTo>
                  <a:cubicBezTo>
                    <a:pt x="1576301" y="-129276"/>
                    <a:pt x="5958631" y="-77778"/>
                    <a:pt x="10728271" y="0"/>
                  </a:cubicBezTo>
                  <a:cubicBezTo>
                    <a:pt x="10980072" y="-6611"/>
                    <a:pt x="11186875" y="212026"/>
                    <a:pt x="11187953" y="459682"/>
                  </a:cubicBezTo>
                  <a:cubicBezTo>
                    <a:pt x="11202239" y="731229"/>
                    <a:pt x="11332620" y="1943925"/>
                    <a:pt x="11187953" y="2298354"/>
                  </a:cubicBezTo>
                  <a:cubicBezTo>
                    <a:pt x="11197958" y="2573329"/>
                    <a:pt x="10952155" y="2768229"/>
                    <a:pt x="10728271" y="2758036"/>
                  </a:cubicBezTo>
                  <a:cubicBezTo>
                    <a:pt x="6576564" y="2802256"/>
                    <a:pt x="1991644" y="2728654"/>
                    <a:pt x="459682" y="2758036"/>
                  </a:cubicBezTo>
                  <a:cubicBezTo>
                    <a:pt x="193443" y="2710530"/>
                    <a:pt x="-6960" y="2550620"/>
                    <a:pt x="0" y="2298354"/>
                  </a:cubicBezTo>
                  <a:cubicBezTo>
                    <a:pt x="-142150" y="1439626"/>
                    <a:pt x="-17358" y="1201811"/>
                    <a:pt x="0" y="459682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2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1137658" y="449339"/>
              <a:ext cx="10214988" cy="2529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500" b="1" dirty="0" err="1">
                  <a:solidFill>
                    <a:srgbClr val="A14F23"/>
                  </a:solidFill>
                </a:rPr>
                <a:t>Để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biết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chiều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dài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và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chiều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rộng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khung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cửa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sổ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hình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chữ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nhật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của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lớp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mình</a:t>
              </a:r>
              <a:r>
                <a:rPr lang="en-US" sz="4500" b="1" dirty="0">
                  <a:solidFill>
                    <a:srgbClr val="A14F23"/>
                  </a:solidFill>
                </a:rPr>
                <a:t>, </a:t>
              </a:r>
              <a:r>
                <a:rPr lang="en-US" sz="4500" b="1" dirty="0" err="1">
                  <a:solidFill>
                    <a:srgbClr val="A14F23"/>
                  </a:solidFill>
                </a:rPr>
                <a:t>em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sẽ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đo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thế</a:t>
              </a:r>
              <a:r>
                <a:rPr lang="en-US" sz="4500" b="1" dirty="0">
                  <a:solidFill>
                    <a:srgbClr val="A14F23"/>
                  </a:solidFill>
                </a:rPr>
                <a:t> </a:t>
              </a:r>
              <a:r>
                <a:rPr lang="en-US" sz="4500" b="1" dirty="0" err="1">
                  <a:solidFill>
                    <a:srgbClr val="A14F23"/>
                  </a:solidFill>
                </a:rPr>
                <a:t>nào</a:t>
              </a:r>
              <a:r>
                <a:rPr lang="en-US" sz="4500" b="1" dirty="0">
                  <a:solidFill>
                    <a:srgbClr val="A14F23"/>
                  </a:solidFill>
                </a:rPr>
                <a:t>? </a:t>
              </a:r>
              <a:endParaRPr lang="en-US" sz="4500" dirty="0">
                <a:solidFill>
                  <a:srgbClr val="A14F23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32419" y="2318161"/>
            <a:ext cx="10703157" cy="4008102"/>
            <a:chOff x="232419" y="2318161"/>
            <a:chExt cx="10703157" cy="4008102"/>
          </a:xfrm>
        </p:grpSpPr>
        <p:grpSp>
          <p:nvGrpSpPr>
            <p:cNvPr id="15" name="Group 14"/>
            <p:cNvGrpSpPr/>
            <p:nvPr/>
          </p:nvGrpSpPr>
          <p:grpSpPr>
            <a:xfrm>
              <a:off x="1256419" y="3583643"/>
              <a:ext cx="9679157" cy="2742620"/>
              <a:chOff x="1328188" y="3670663"/>
              <a:chExt cx="3839366" cy="1345474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328188" y="3670663"/>
                <a:ext cx="3839366" cy="1345474"/>
              </a:xfrm>
              <a:prstGeom prst="roundRect">
                <a:avLst/>
              </a:prstGeom>
              <a:solidFill>
                <a:srgbClr val="FAEAB2"/>
              </a:solidFill>
              <a:ln w="38100">
                <a:solidFill>
                  <a:srgbClr val="843C0C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47">
                <a:extLst>
                  <a:ext uri="{FF2B5EF4-FFF2-40B4-BE49-F238E27FC236}">
                    <a16:creationId xmlns:a16="http://schemas.microsoft.com/office/drawing/2014/main" id="{B80138F7-4E41-D56C-8B11-2F19F0D81CCA}"/>
                  </a:ext>
                </a:extLst>
              </p:cNvPr>
              <p:cNvSpPr txBox="1"/>
              <p:nvPr/>
            </p:nvSpPr>
            <p:spPr>
              <a:xfrm>
                <a:off x="1770285" y="3839098"/>
                <a:ext cx="2939766" cy="1008606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pt-BR" sz="5500" dirty="0"/>
                  <a:t>Chỉ cần đo một cạnh dài và một cạnh ngắn.</a:t>
                </a:r>
                <a:endParaRPr lang="en-US" sz="5500" dirty="0">
                  <a:solidFill>
                    <a:srgbClr val="A14F2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2359" r="55480" b="27035"/>
            <a:stretch/>
          </p:blipFill>
          <p:spPr>
            <a:xfrm rot="20603263">
              <a:off x="232419" y="2318161"/>
              <a:ext cx="3376036" cy="25852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653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grpSp>
        <p:nvGrpSpPr>
          <p:cNvPr id="13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3901022" y="1243798"/>
            <a:ext cx="4305216" cy="1381474"/>
            <a:chOff x="3641682" y="4573199"/>
            <a:chExt cx="4305216" cy="1381474"/>
          </a:xfrm>
        </p:grpSpPr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THỰC HÀNH:</a:t>
              </a:r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41682" y="4573199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THỰC HÀNH: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48000" y="2141981"/>
            <a:ext cx="8510846" cy="4266911"/>
            <a:chOff x="3546172" y="2233421"/>
            <a:chExt cx="8510846" cy="4266911"/>
          </a:xfrm>
        </p:grpSpPr>
        <p:sp>
          <p:nvSpPr>
            <p:cNvPr id="22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3546173" y="2233421"/>
              <a:ext cx="8510845" cy="4247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Đ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O 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C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F2ADA2"/>
                  </a:solidFill>
                  <a:latin typeface="SVN-Hole Hearted" panose="020B0A06020104020203" pitchFamily="34" charset="0"/>
                </a:rPr>
                <a:t>I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SVN-Hole Hearted" panose="020B0A06020104020203" pitchFamily="34" charset="0"/>
                </a:rPr>
                <a:t>Ề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U 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D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À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I, 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C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I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Ề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U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R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Ộ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FCE9F1"/>
                  </a:solidFill>
                  <a:latin typeface="SVN-Hole Hearted" panose="020B0A06020104020203" pitchFamily="34" charset="0"/>
                </a:rPr>
                <a:t>G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K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U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G 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C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Ử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A 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S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Ổ</a:t>
              </a:r>
              <a:endParaRPr lang="vi-VN" sz="9000" dirty="0">
                <a:ln w="317500">
                  <a:solidFill>
                    <a:schemeClr val="bg1"/>
                  </a:solidFill>
                </a:ln>
                <a:solidFill>
                  <a:srgbClr val="A4EBF2"/>
                </a:solidFill>
              </a:endParaRPr>
            </a:p>
          </p:txBody>
        </p:sp>
        <p:sp>
          <p:nvSpPr>
            <p:cNvPr id="23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3546172" y="2253015"/>
              <a:ext cx="8510845" cy="4247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Đ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O 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C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F2ADA2"/>
                  </a:solidFill>
                  <a:latin typeface="SVN-Hole Hearted" panose="020B0A06020104020203" pitchFamily="34" charset="0"/>
                </a:rPr>
                <a:t>I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SVN-Hole Hearted" panose="020B0A06020104020203" pitchFamily="34" charset="0"/>
                </a:rPr>
                <a:t>Ề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U 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D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À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I, 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C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I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Ề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U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R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Ộ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FCE9F1"/>
                  </a:solidFill>
                  <a:latin typeface="SVN-Hole Hearted" panose="020B0A06020104020203" pitchFamily="34" charset="0"/>
                </a:rPr>
                <a:t>G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K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U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G 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C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Ử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A 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S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Ổ</a:t>
              </a:r>
              <a:endParaRPr lang="vi-VN" sz="9000" dirty="0">
                <a:ln w="28575">
                  <a:solidFill>
                    <a:srgbClr val="0070C0"/>
                  </a:solidFill>
                </a:ln>
                <a:solidFill>
                  <a:srgbClr val="A4EBF2"/>
                </a:solidFill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33" t="36085" r="-3602" b="5704"/>
          <a:stretch/>
        </p:blipFill>
        <p:spPr>
          <a:xfrm>
            <a:off x="8823223" y="2037149"/>
            <a:ext cx="4140926" cy="329347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" t="7158" r="80610" b="2338"/>
          <a:stretch/>
        </p:blipFill>
        <p:spPr>
          <a:xfrm rot="1843455" flipH="1" flipV="1">
            <a:off x="1526296" y="89631"/>
            <a:ext cx="809586" cy="3553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89" r="58831"/>
          <a:stretch/>
        </p:blipFill>
        <p:spPr>
          <a:xfrm>
            <a:off x="-608538" y="3859622"/>
            <a:ext cx="4140926" cy="32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grpSp>
        <p:nvGrpSpPr>
          <p:cNvPr id="13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2796988" y="1156149"/>
            <a:ext cx="6979023" cy="1381474"/>
            <a:chOff x="3652725" y="4573199"/>
            <a:chExt cx="4294173" cy="1381474"/>
          </a:xfrm>
        </p:grpSpPr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0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BÁO CÁO KẾT QUẢ:</a:t>
              </a:r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52725" y="4573199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0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BÁO CÁO KẾT QUẢ: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48000" y="2141981"/>
            <a:ext cx="8510846" cy="4266911"/>
            <a:chOff x="3546172" y="2233421"/>
            <a:chExt cx="8510846" cy="4266911"/>
          </a:xfrm>
        </p:grpSpPr>
        <p:sp>
          <p:nvSpPr>
            <p:cNvPr id="22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3546173" y="2233421"/>
              <a:ext cx="8510845" cy="4247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Đ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O 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C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F2ADA2"/>
                  </a:solidFill>
                  <a:latin typeface="SVN-Hole Hearted" panose="020B0A06020104020203" pitchFamily="34" charset="0"/>
                </a:rPr>
                <a:t>I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SVN-Hole Hearted" panose="020B0A06020104020203" pitchFamily="34" charset="0"/>
                </a:rPr>
                <a:t>Ề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U 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D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À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I, 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C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I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Ề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U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R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Ộ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FCE9F1"/>
                  </a:solidFill>
                  <a:latin typeface="SVN-Hole Hearted" panose="020B0A06020104020203" pitchFamily="34" charset="0"/>
                </a:rPr>
                <a:t>G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K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U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G 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C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Ử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A 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S</a:t>
              </a:r>
              <a:r>
                <a:rPr lang="en-US" sz="9000" dirty="0">
                  <a:ln w="317500">
                    <a:solidFill>
                      <a:schemeClr val="bg1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Ổ</a:t>
              </a:r>
              <a:endParaRPr lang="vi-VN" sz="9000" dirty="0">
                <a:ln w="317500">
                  <a:solidFill>
                    <a:schemeClr val="bg1"/>
                  </a:solidFill>
                </a:ln>
                <a:solidFill>
                  <a:srgbClr val="A4EBF2"/>
                </a:solidFill>
              </a:endParaRPr>
            </a:p>
          </p:txBody>
        </p:sp>
        <p:sp>
          <p:nvSpPr>
            <p:cNvPr id="23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3546172" y="2253015"/>
              <a:ext cx="8510845" cy="4247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Đ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O 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C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F2ADA2"/>
                  </a:solidFill>
                  <a:latin typeface="SVN-Hole Hearted" panose="020B0A06020104020203" pitchFamily="34" charset="0"/>
                </a:rPr>
                <a:t>I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SVN-Hole Hearted" panose="020B0A06020104020203" pitchFamily="34" charset="0"/>
                </a:rPr>
                <a:t>Ề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U 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D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À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I, 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C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I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Ề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U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R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Ộ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FCE9F1"/>
                  </a:solidFill>
                  <a:latin typeface="SVN-Hole Hearted" panose="020B0A06020104020203" pitchFamily="34" charset="0"/>
                </a:rPr>
                <a:t>G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K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U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G 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C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Ử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A 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S</a:t>
              </a:r>
              <a:r>
                <a:rPr lang="en-US" sz="9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Ổ</a:t>
              </a:r>
              <a:endParaRPr lang="vi-VN" sz="9000" dirty="0">
                <a:ln w="28575">
                  <a:solidFill>
                    <a:srgbClr val="0070C0"/>
                  </a:solidFill>
                </a:ln>
                <a:solidFill>
                  <a:srgbClr val="A4EBF2"/>
                </a:solidFill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33" t="36085" r="-3602" b="5704"/>
          <a:stretch/>
        </p:blipFill>
        <p:spPr>
          <a:xfrm>
            <a:off x="8823223" y="2037149"/>
            <a:ext cx="4140926" cy="329347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" t="7158" r="80610" b="2338"/>
          <a:stretch/>
        </p:blipFill>
        <p:spPr>
          <a:xfrm rot="1843455" flipH="1" flipV="1">
            <a:off x="1526296" y="89631"/>
            <a:ext cx="809586" cy="3553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89" r="58831"/>
          <a:stretch/>
        </p:blipFill>
        <p:spPr>
          <a:xfrm>
            <a:off x="-608538" y="3859622"/>
            <a:ext cx="4140926" cy="32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 descr="Ảnh có chứa tòa nhà, sân vận động&#10;&#10;Mô tả được tạo tự động">
            <a:extLst>
              <a:ext uri="{FF2B5EF4-FFF2-40B4-BE49-F238E27FC236}">
                <a16:creationId xmlns:a16="http://schemas.microsoft.com/office/drawing/2014/main" id="{66BE9FA4-45C9-D37F-49B3-2D866E4A4C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21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36" name="Nhóm 35">
            <a:extLst>
              <a:ext uri="{FF2B5EF4-FFF2-40B4-BE49-F238E27FC236}">
                <a16:creationId xmlns:a16="http://schemas.microsoft.com/office/drawing/2014/main" id="{081AE5FA-AA36-5816-0109-21DC5D4196A8}"/>
              </a:ext>
            </a:extLst>
          </p:cNvPr>
          <p:cNvGrpSpPr/>
          <p:nvPr/>
        </p:nvGrpSpPr>
        <p:grpSpPr>
          <a:xfrm>
            <a:off x="20968" y="1610647"/>
            <a:ext cx="7760447" cy="1343680"/>
            <a:chOff x="20968" y="1610647"/>
            <a:chExt cx="7760447" cy="1343680"/>
          </a:xfrm>
        </p:grpSpPr>
        <p:grpSp>
          <p:nvGrpSpPr>
            <p:cNvPr id="24" name="Nhóm 23">
              <a:extLst>
                <a:ext uri="{FF2B5EF4-FFF2-40B4-BE49-F238E27FC236}">
                  <a16:creationId xmlns:a16="http://schemas.microsoft.com/office/drawing/2014/main" id="{880D938A-71A3-C0C9-2A19-322085C8E8C9}"/>
                </a:ext>
              </a:extLst>
            </p:cNvPr>
            <p:cNvGrpSpPr/>
            <p:nvPr/>
          </p:nvGrpSpPr>
          <p:grpSpPr>
            <a:xfrm>
              <a:off x="20968" y="1610647"/>
              <a:ext cx="7760447" cy="1340765"/>
              <a:chOff x="20968" y="1610647"/>
              <a:chExt cx="7760447" cy="1340765"/>
            </a:xfrm>
          </p:grpSpPr>
          <p:pic>
            <p:nvPicPr>
              <p:cNvPr id="25" name="Hình ảnh 24">
                <a:extLst>
                  <a:ext uri="{FF2B5EF4-FFF2-40B4-BE49-F238E27FC236}">
                    <a16:creationId xmlns:a16="http://schemas.microsoft.com/office/drawing/2014/main" id="{B429D794-8F0E-3C8E-C721-6423B670D5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468" b="31855" l="9897" r="91934">
                            <a14:foregroundMark x1="15275" y1="31371" x2="29005" y2="32823"/>
                            <a14:foregroundMark x1="29005" y1="32823" x2="42677" y2="31048"/>
                            <a14:foregroundMark x1="42677" y1="31048" x2="45767" y2="31935"/>
                            <a14:foregroundMark x1="91934" y1="18226" x2="91476" y2="19597"/>
                          </a14:backgroundRemoval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53" b="64940"/>
              <a:stretch/>
            </p:blipFill>
            <p:spPr>
              <a:xfrm>
                <a:off x="20968" y="1610647"/>
                <a:ext cx="7760447" cy="1340765"/>
              </a:xfrm>
              <a:prstGeom prst="rect">
                <a:avLst/>
              </a:prstGeom>
            </p:spPr>
          </p:pic>
          <p:sp>
            <p:nvSpPr>
              <p:cNvPr id="27" name="TextBox 47">
                <a:extLst>
                  <a:ext uri="{FF2B5EF4-FFF2-40B4-BE49-F238E27FC236}">
                    <a16:creationId xmlns:a16="http://schemas.microsoft.com/office/drawing/2014/main" id="{FD4C1913-DA8F-A947-4AC3-6556CB8E0419}"/>
                  </a:ext>
                </a:extLst>
              </p:cNvPr>
              <p:cNvSpPr txBox="1"/>
              <p:nvPr/>
            </p:nvSpPr>
            <p:spPr>
              <a:xfrm>
                <a:off x="1186563" y="2029866"/>
                <a:ext cx="4358186" cy="695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3500" b="1" dirty="0">
                    <a:solidFill>
                      <a:srgbClr val="C00000"/>
                    </a:solidFill>
                    <a:latin typeface="UTM Duepuntozero" panose="02040603050506020204" pitchFamily="18" charset="0"/>
                  </a:rPr>
                  <a:t>GV GHI DẶN DÒ Ở ĐÂY.</a:t>
                </a:r>
                <a:endParaRPr lang="en-US" sz="3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8" name="Hình ảnh 27">
              <a:extLst>
                <a:ext uri="{FF2B5EF4-FFF2-40B4-BE49-F238E27FC236}">
                  <a16:creationId xmlns:a16="http://schemas.microsoft.com/office/drawing/2014/main" id="{809ADB65-1C9D-E324-A01B-5EFBC2BB1B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918" b="66429" l="70829" r="98278">
                          <a14:foregroundMark x1="97094" y1="39796" x2="97094" y2="38367"/>
                          <a14:foregroundMark x1="86760" y1="65102" x2="84715" y2="64490"/>
                          <a14:foregroundMark x1="86545" y1="65714" x2="85791" y2="66429"/>
                          <a14:foregroundMark x1="76103" y1="39184" x2="79010" y2="42755"/>
                          <a14:foregroundMark x1="95048" y1="40204" x2="93111" y2="41939"/>
                          <a14:foregroundMark x1="89774" y1="36020" x2="89774" y2="36020"/>
                          <a14:foregroundMark x1="89774" y1="36020" x2="89774" y2="36020"/>
                          <a14:foregroundMark x1="97094" y1="37143" x2="98278" y2="3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98" t="33568" b="31447"/>
            <a:stretch/>
          </p:blipFill>
          <p:spPr>
            <a:xfrm>
              <a:off x="91255" y="1699873"/>
              <a:ext cx="1094556" cy="1254454"/>
            </a:xfrm>
            <a:prstGeom prst="rect">
              <a:avLst/>
            </a:prstGeom>
          </p:spPr>
        </p:pic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A40C4D6-BF3B-5701-0283-959846FDDF2B}"/>
              </a:ext>
            </a:extLst>
          </p:cNvPr>
          <p:cNvGrpSpPr/>
          <p:nvPr/>
        </p:nvGrpSpPr>
        <p:grpSpPr>
          <a:xfrm>
            <a:off x="20968" y="2951411"/>
            <a:ext cx="7760447" cy="1391062"/>
            <a:chOff x="20968" y="2951411"/>
            <a:chExt cx="7760447" cy="1391062"/>
          </a:xfrm>
        </p:grpSpPr>
        <p:grpSp>
          <p:nvGrpSpPr>
            <p:cNvPr id="20" name="Nhóm 19">
              <a:extLst>
                <a:ext uri="{FF2B5EF4-FFF2-40B4-BE49-F238E27FC236}">
                  <a16:creationId xmlns:a16="http://schemas.microsoft.com/office/drawing/2014/main" id="{20727827-A8BF-7963-9A27-52ED3AA5B56D}"/>
                </a:ext>
              </a:extLst>
            </p:cNvPr>
            <p:cNvGrpSpPr/>
            <p:nvPr/>
          </p:nvGrpSpPr>
          <p:grpSpPr>
            <a:xfrm>
              <a:off x="20968" y="2951411"/>
              <a:ext cx="7760447" cy="1391062"/>
              <a:chOff x="20968" y="2951411"/>
              <a:chExt cx="7760447" cy="1391062"/>
            </a:xfrm>
          </p:grpSpPr>
          <p:pic>
            <p:nvPicPr>
              <p:cNvPr id="21" name="Hình ảnh 20">
                <a:extLst>
                  <a:ext uri="{FF2B5EF4-FFF2-40B4-BE49-F238E27FC236}">
                    <a16:creationId xmlns:a16="http://schemas.microsoft.com/office/drawing/2014/main" id="{56249F19-22F1-84D4-FE6B-3B580E67BC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9954" r="92677">
                            <a14:foregroundMark x1="91819" y1="51774" x2="92677" y2="5354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61" t="33813" b="32585"/>
              <a:stretch/>
            </p:blipFill>
            <p:spPr>
              <a:xfrm>
                <a:off x="20968" y="2951411"/>
                <a:ext cx="7760447" cy="1391062"/>
              </a:xfrm>
              <a:prstGeom prst="rect">
                <a:avLst/>
              </a:prstGeom>
            </p:spPr>
          </p:pic>
          <p:sp>
            <p:nvSpPr>
              <p:cNvPr id="23" name="TextBox 47">
                <a:extLst>
                  <a:ext uri="{FF2B5EF4-FFF2-40B4-BE49-F238E27FC236}">
                    <a16:creationId xmlns:a16="http://schemas.microsoft.com/office/drawing/2014/main" id="{FAD9748D-BC7F-BB96-9CCA-074996EADE25}"/>
                  </a:ext>
                </a:extLst>
              </p:cNvPr>
              <p:cNvSpPr txBox="1"/>
              <p:nvPr/>
            </p:nvSpPr>
            <p:spPr>
              <a:xfrm>
                <a:off x="1278340" y="3350329"/>
                <a:ext cx="4358186" cy="695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3500" b="1" dirty="0">
                    <a:solidFill>
                      <a:srgbClr val="C00000"/>
                    </a:solidFill>
                    <a:latin typeface="UTM Duepuntozero" panose="02040603050506020204" pitchFamily="18" charset="0"/>
                  </a:rPr>
                  <a:t>GV GHI DẶN DÒ Ở ĐÂY.</a:t>
                </a:r>
                <a:endParaRPr lang="en-US" sz="3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9" name="Hình ảnh 28">
              <a:extLst>
                <a:ext uri="{FF2B5EF4-FFF2-40B4-BE49-F238E27FC236}">
                  <a16:creationId xmlns:a16="http://schemas.microsoft.com/office/drawing/2014/main" id="{1A211304-4569-0739-D546-396D1DA11C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918" b="66429" l="70829" r="98278">
                          <a14:foregroundMark x1="97094" y1="39796" x2="97094" y2="38367"/>
                          <a14:foregroundMark x1="86760" y1="65102" x2="84715" y2="64490"/>
                          <a14:foregroundMark x1="86545" y1="65714" x2="85791" y2="66429"/>
                          <a14:foregroundMark x1="76103" y1="39184" x2="79010" y2="42755"/>
                          <a14:foregroundMark x1="95048" y1="40204" x2="93111" y2="41939"/>
                          <a14:foregroundMark x1="89774" y1="36020" x2="89774" y2="36020"/>
                          <a14:foregroundMark x1="89774" y1="36020" x2="89774" y2="36020"/>
                          <a14:foregroundMark x1="97094" y1="37143" x2="98278" y2="3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98" t="33568" b="31447"/>
            <a:stretch/>
          </p:blipFill>
          <p:spPr>
            <a:xfrm>
              <a:off x="113972" y="3086561"/>
              <a:ext cx="1094556" cy="1254454"/>
            </a:xfrm>
            <a:prstGeom prst="rect">
              <a:avLst/>
            </a:prstGeom>
          </p:spPr>
        </p:pic>
      </p:grp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C883411A-A358-B1F8-6520-FC66870801EA}"/>
              </a:ext>
            </a:extLst>
          </p:cNvPr>
          <p:cNvGrpSpPr/>
          <p:nvPr/>
        </p:nvGrpSpPr>
        <p:grpSpPr>
          <a:xfrm>
            <a:off x="-122831" y="4253246"/>
            <a:ext cx="7811673" cy="1386688"/>
            <a:chOff x="-122831" y="4253246"/>
            <a:chExt cx="7811673" cy="1386688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DAA252E1-D969-E008-0C4D-BE42A9D5DB08}"/>
                </a:ext>
              </a:extLst>
            </p:cNvPr>
            <p:cNvGrpSpPr/>
            <p:nvPr/>
          </p:nvGrpSpPr>
          <p:grpSpPr>
            <a:xfrm>
              <a:off x="-122831" y="4253246"/>
              <a:ext cx="7811673" cy="1340765"/>
              <a:chOff x="-122831" y="4253246"/>
              <a:chExt cx="7811673" cy="1340765"/>
            </a:xfrm>
          </p:grpSpPr>
          <p:pic>
            <p:nvPicPr>
              <p:cNvPr id="12" name="Hình ảnh 11">
                <a:extLst>
                  <a:ext uri="{FF2B5EF4-FFF2-40B4-BE49-F238E27FC236}">
                    <a16:creationId xmlns:a16="http://schemas.microsoft.com/office/drawing/2014/main" id="{15DE7A90-8100-B7F0-87EA-D2A822BE63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565" b="98952" l="11156" r="91762">
                            <a14:foregroundMark x1="43993" y1="98710" x2="46281" y2="98952"/>
                            <a14:foregroundMark x1="91762" y1="83387" x2="91190" y2="858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66" t="67348" r="-1317" b="-687"/>
              <a:stretch/>
            </p:blipFill>
            <p:spPr>
              <a:xfrm>
                <a:off x="-122831" y="4253246"/>
                <a:ext cx="7811673" cy="1340765"/>
              </a:xfrm>
              <a:prstGeom prst="rect">
                <a:avLst/>
              </a:prstGeom>
            </p:spPr>
          </p:pic>
          <p:sp>
            <p:nvSpPr>
              <p:cNvPr id="13" name="TextBox 47">
                <a:extLst>
                  <a:ext uri="{FF2B5EF4-FFF2-40B4-BE49-F238E27FC236}">
                    <a16:creationId xmlns:a16="http://schemas.microsoft.com/office/drawing/2014/main" id="{B7B99634-E201-9302-3B85-D27FA1BD42F2}"/>
                  </a:ext>
                </a:extLst>
              </p:cNvPr>
              <p:cNvSpPr txBox="1"/>
              <p:nvPr/>
            </p:nvSpPr>
            <p:spPr>
              <a:xfrm>
                <a:off x="1278340" y="4605641"/>
                <a:ext cx="4358186" cy="695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3500" b="1" dirty="0">
                    <a:solidFill>
                      <a:srgbClr val="C00000"/>
                    </a:solidFill>
                    <a:latin typeface="UTM Duepuntozero" panose="02040603050506020204" pitchFamily="18" charset="0"/>
                  </a:rPr>
                  <a:t>GV GHI DẶN DÒ Ở ĐÂY.</a:t>
                </a:r>
                <a:endParaRPr lang="en-US" sz="3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0" name="Hình ảnh 29">
              <a:extLst>
                <a:ext uri="{FF2B5EF4-FFF2-40B4-BE49-F238E27FC236}">
                  <a16:creationId xmlns:a16="http://schemas.microsoft.com/office/drawing/2014/main" id="{3087A629-2D2A-9E63-FCBF-BB6D85FCE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918" b="66429" l="70829" r="98278">
                          <a14:foregroundMark x1="97094" y1="39796" x2="97094" y2="38367"/>
                          <a14:foregroundMark x1="86760" y1="65102" x2="84715" y2="64490"/>
                          <a14:foregroundMark x1="86545" y1="65714" x2="85791" y2="66429"/>
                          <a14:foregroundMark x1="76103" y1="39184" x2="79010" y2="42755"/>
                          <a14:foregroundMark x1="95048" y1="40204" x2="93111" y2="41939"/>
                          <a14:foregroundMark x1="89774" y1="36020" x2="89774" y2="36020"/>
                          <a14:foregroundMark x1="89774" y1="36020" x2="89774" y2="36020"/>
                          <a14:foregroundMark x1="97094" y1="37143" x2="98278" y2="3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98" t="33568" b="31447"/>
            <a:stretch/>
          </p:blipFill>
          <p:spPr>
            <a:xfrm>
              <a:off x="174062" y="4385480"/>
              <a:ext cx="1094556" cy="1254454"/>
            </a:xfrm>
            <a:prstGeom prst="rect">
              <a:avLst/>
            </a:prstGeom>
          </p:spPr>
        </p:pic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CABD3AB1-DD2A-DCC0-7A87-6DDAFD798BC3}"/>
              </a:ext>
            </a:extLst>
          </p:cNvPr>
          <p:cNvGrpSpPr/>
          <p:nvPr/>
        </p:nvGrpSpPr>
        <p:grpSpPr>
          <a:xfrm>
            <a:off x="20969" y="5504388"/>
            <a:ext cx="7760446" cy="1353611"/>
            <a:chOff x="20969" y="5504388"/>
            <a:chExt cx="7760446" cy="1353611"/>
          </a:xfrm>
        </p:grpSpPr>
        <p:grpSp>
          <p:nvGrpSpPr>
            <p:cNvPr id="16" name="Nhóm 15">
              <a:extLst>
                <a:ext uri="{FF2B5EF4-FFF2-40B4-BE49-F238E27FC236}">
                  <a16:creationId xmlns:a16="http://schemas.microsoft.com/office/drawing/2014/main" id="{CDF92892-BAFB-BB21-479E-2A48847A9F76}"/>
                </a:ext>
              </a:extLst>
            </p:cNvPr>
            <p:cNvGrpSpPr/>
            <p:nvPr/>
          </p:nvGrpSpPr>
          <p:grpSpPr>
            <a:xfrm>
              <a:off x="20969" y="5504388"/>
              <a:ext cx="7760446" cy="1353611"/>
              <a:chOff x="20969" y="5504388"/>
              <a:chExt cx="7760446" cy="1353611"/>
            </a:xfrm>
          </p:grpSpPr>
          <p:pic>
            <p:nvPicPr>
              <p:cNvPr id="17" name="Hình ảnh 16">
                <a:extLst>
                  <a:ext uri="{FF2B5EF4-FFF2-40B4-BE49-F238E27FC236}">
                    <a16:creationId xmlns:a16="http://schemas.microsoft.com/office/drawing/2014/main" id="{A897BAEC-517A-ED32-A0C3-CB2D6F6549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468" b="31855" l="9897" r="91934">
                            <a14:foregroundMark x1="15275" y1="31371" x2="29005" y2="32823"/>
                            <a14:foregroundMark x1="29005" y1="32823" x2="42677" y2="31048"/>
                            <a14:foregroundMark x1="42677" y1="31048" x2="45767" y2="31935"/>
                            <a14:foregroundMark x1="91934" y1="18226" x2="91476" y2="1959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83" t="2362" b="64940"/>
              <a:stretch/>
            </p:blipFill>
            <p:spPr>
              <a:xfrm>
                <a:off x="20969" y="5504388"/>
                <a:ext cx="7760446" cy="1353611"/>
              </a:xfrm>
              <a:prstGeom prst="rect">
                <a:avLst/>
              </a:prstGeom>
            </p:spPr>
          </p:pic>
          <p:sp>
            <p:nvSpPr>
              <p:cNvPr id="19" name="TextBox 47">
                <a:extLst>
                  <a:ext uri="{FF2B5EF4-FFF2-40B4-BE49-F238E27FC236}">
                    <a16:creationId xmlns:a16="http://schemas.microsoft.com/office/drawing/2014/main" id="{8E81F129-AD0B-4D1E-6332-2B65839078FB}"/>
                  </a:ext>
                </a:extLst>
              </p:cNvPr>
              <p:cNvSpPr txBox="1"/>
              <p:nvPr/>
            </p:nvSpPr>
            <p:spPr>
              <a:xfrm>
                <a:off x="1208528" y="5888918"/>
                <a:ext cx="4769191" cy="695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3500" b="1" dirty="0">
                    <a:solidFill>
                      <a:srgbClr val="C00000"/>
                    </a:solidFill>
                    <a:latin typeface="UTM Duepuntozero" panose="02040603050506020204" pitchFamily="18" charset="0"/>
                  </a:rPr>
                  <a:t>GV GHI DẶN DÒ Ở ĐÂY.</a:t>
                </a:r>
                <a:endParaRPr lang="en-US" sz="3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1" name="Hình ảnh 30">
              <a:extLst>
                <a:ext uri="{FF2B5EF4-FFF2-40B4-BE49-F238E27FC236}">
                  <a16:creationId xmlns:a16="http://schemas.microsoft.com/office/drawing/2014/main" id="{ED8B9EFD-6662-96BA-52C2-B261267249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918" b="66429" l="70829" r="98278">
                          <a14:foregroundMark x1="97094" y1="39796" x2="97094" y2="38367"/>
                          <a14:foregroundMark x1="86760" y1="65102" x2="84715" y2="64490"/>
                          <a14:foregroundMark x1="86545" y1="65714" x2="85791" y2="66429"/>
                          <a14:foregroundMark x1="76103" y1="39184" x2="79010" y2="42755"/>
                          <a14:foregroundMark x1="95048" y1="40204" x2="93111" y2="41939"/>
                          <a14:foregroundMark x1="89774" y1="36020" x2="89774" y2="36020"/>
                          <a14:foregroundMark x1="89774" y1="36020" x2="89774" y2="36020"/>
                          <a14:foregroundMark x1="97094" y1="37143" x2="98278" y2="3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98" t="33568" b="31447"/>
            <a:stretch/>
          </p:blipFill>
          <p:spPr>
            <a:xfrm>
              <a:off x="193507" y="5580597"/>
              <a:ext cx="1094556" cy="1254454"/>
            </a:xfrm>
            <a:prstGeom prst="rect">
              <a:avLst/>
            </a:prstGeom>
          </p:spPr>
        </p:pic>
      </p:grpSp>
      <p:pic>
        <p:nvPicPr>
          <p:cNvPr id="35" name="Hình ảnh 34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30D0BC4C-CD49-F4B1-C958-0977E57FC9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776" b="93367" l="4796" r="95000">
                        <a14:foregroundMark x1="39388" y1="29388" x2="51939" y2="34388"/>
                        <a14:foregroundMark x1="27959" y1="18776" x2="33776" y2="18980"/>
                        <a14:foregroundMark x1="42959" y1="9796" x2="47959" y2="10408"/>
                        <a14:foregroundMark x1="47551" y1="8776" x2="57143" y2="26633"/>
                        <a14:foregroundMark x1="53776" y1="16837" x2="55000" y2="13980"/>
                        <a14:foregroundMark x1="51939" y1="33776" x2="54388" y2="36837"/>
                        <a14:foregroundMark x1="89184" y1="29184" x2="93571" y2="37755"/>
                        <a14:foregroundMark x1="93571" y1="37755" x2="93571" y2="37755"/>
                        <a14:foregroundMark x1="10816" y1="45816" x2="7347" y2="45408"/>
                        <a14:foregroundMark x1="7755" y1="52245" x2="5612" y2="51837"/>
                        <a14:foregroundMark x1="47347" y1="91224" x2="47143" y2="93571"/>
                        <a14:foregroundMark x1="6327" y1="45204" x2="4796" y2="43367"/>
                        <a14:foregroundMark x1="93980" y1="28163" x2="95000" y2="28980"/>
                        <a14:foregroundMark x1="95000" y1="39592" x2="95000" y2="38367"/>
                        <a14:foregroundMark x1="76327" y1="76837" x2="76327" y2="76837"/>
                        <a14:foregroundMark x1="72755" y1="85000" x2="72755" y2="85000"/>
                        <a14:foregroundMark x1="31735" y1="81020" x2="31735" y2="81020"/>
                        <a14:foregroundMark x1="30612" y1="86224" x2="30612" y2="86224"/>
                        <a14:foregroundMark x1="46020" y1="48571" x2="55306" y2="47959"/>
                        <a14:foregroundMark x1="55306" y1="47959" x2="56327" y2="46633"/>
                        <a14:foregroundMark x1="52959" y1="55408" x2="54592" y2="57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4727" y="959307"/>
            <a:ext cx="6045472" cy="6045472"/>
          </a:xfrm>
          <a:prstGeom prst="rect">
            <a:avLst/>
          </a:prstGeom>
        </p:spPr>
      </p:pic>
      <p:grpSp>
        <p:nvGrpSpPr>
          <p:cNvPr id="41" name="Nhóm 40">
            <a:extLst>
              <a:ext uri="{FF2B5EF4-FFF2-40B4-BE49-F238E27FC236}">
                <a16:creationId xmlns:a16="http://schemas.microsoft.com/office/drawing/2014/main" id="{3FFF1F8A-CEBD-C5C0-BF82-1B89C4967A83}"/>
              </a:ext>
            </a:extLst>
          </p:cNvPr>
          <p:cNvGrpSpPr/>
          <p:nvPr/>
        </p:nvGrpSpPr>
        <p:grpSpPr>
          <a:xfrm>
            <a:off x="113972" y="-314317"/>
            <a:ext cx="6979461" cy="2412131"/>
            <a:chOff x="113972" y="-314317"/>
            <a:chExt cx="6979461" cy="2412131"/>
          </a:xfrm>
        </p:grpSpPr>
        <p:sp>
          <p:nvSpPr>
            <p:cNvPr id="40" name="Hộp Văn bản 39">
              <a:extLst>
                <a:ext uri="{FF2B5EF4-FFF2-40B4-BE49-F238E27FC236}">
                  <a16:creationId xmlns:a16="http://schemas.microsoft.com/office/drawing/2014/main" id="{09F4D2F4-0656-EC5D-B148-5924F99AEB12}"/>
                </a:ext>
              </a:extLst>
            </p:cNvPr>
            <p:cNvSpPr txBox="1"/>
            <p:nvPr/>
          </p:nvSpPr>
          <p:spPr>
            <a:xfrm>
              <a:off x="113972" y="-302843"/>
              <a:ext cx="6969936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5000" b="1" dirty="0">
                  <a:ln w="254000">
                    <a:solidFill>
                      <a:schemeClr val="bg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DẶN DÒ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9D92EB6B-A92F-2CC3-905A-CA77ACA8D1F7}"/>
                </a:ext>
              </a:extLst>
            </p:cNvPr>
            <p:cNvSpPr txBox="1"/>
            <p:nvPr/>
          </p:nvSpPr>
          <p:spPr>
            <a:xfrm>
              <a:off x="123497" y="-314317"/>
              <a:ext cx="6969936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5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DẶN DÒ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181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6 0.0331 L -0.00989 -0.30139 L 0.01589 0.03958 L 0.04063 -0.29005 L 0.06407 0.00463 " pathEditMode="relative" rAng="0" ptsTypes="AAAAA">
                                      <p:cBhvr>
                                        <p:cTn id="12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-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6FE6396F-7C5A-96C0-BD40-3371FCE199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8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8E31A89-6ABC-9308-570C-1CB50A1540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19788" y="-651433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9737306" y="-9446"/>
            <a:ext cx="2278967" cy="2655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195783" y="-108499"/>
            <a:ext cx="2449008" cy="2853213"/>
          </a:xfrm>
          <a:prstGeom prst="rect">
            <a:avLst/>
          </a:prstGeom>
        </p:spPr>
      </p:pic>
      <p:grpSp>
        <p:nvGrpSpPr>
          <p:cNvPr id="12" name="Group 13">
            <a:extLst>
              <a:ext uri="{FF2B5EF4-FFF2-40B4-BE49-F238E27FC236}">
                <a16:creationId xmlns:a16="http://schemas.microsoft.com/office/drawing/2014/main" id="{301656F5-16F9-DB65-E562-7F765D6CBCE9}"/>
              </a:ext>
            </a:extLst>
          </p:cNvPr>
          <p:cNvGrpSpPr/>
          <p:nvPr/>
        </p:nvGrpSpPr>
        <p:grpSpPr>
          <a:xfrm>
            <a:off x="1097834" y="439078"/>
            <a:ext cx="10253507" cy="2749517"/>
            <a:chOff x="4133327" y="8204395"/>
            <a:chExt cx="7210038" cy="274951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5AA3F5-C4FB-70ED-8C94-C8E64BCDAE25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2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7000" b="1" dirty="0">
                  <a:ln w="3302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TẠM BIỆT VÀ HẸN GẶP LẠI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1286A7-6E0B-B245-E4B8-3BB61263C926}"/>
                </a:ext>
              </a:extLst>
            </p:cNvPr>
            <p:cNvSpPr txBox="1"/>
            <p:nvPr/>
          </p:nvSpPr>
          <p:spPr>
            <a:xfrm>
              <a:off x="4133327" y="8216752"/>
              <a:ext cx="7193902" cy="2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M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B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Ệ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 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V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À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Ẹ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 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Ặ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P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L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886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r="5524"/>
          <a:stretch/>
        </p:blipFill>
        <p:spPr>
          <a:xfrm>
            <a:off x="0" y="0"/>
            <a:ext cx="12292148" cy="6858000"/>
          </a:xfrm>
          <a:prstGeom prst="rect">
            <a:avLst/>
          </a:prstGeom>
        </p:spPr>
      </p:pic>
      <p:grpSp>
        <p:nvGrpSpPr>
          <p:cNvPr id="19" name="Nhóm 5">
            <a:extLst>
              <a:ext uri="{FF2B5EF4-FFF2-40B4-BE49-F238E27FC236}">
                <a16:creationId xmlns:a16="http://schemas.microsoft.com/office/drawing/2014/main" id="{83A51D87-DB80-4882-8CB9-0DA9FB55160E}"/>
              </a:ext>
            </a:extLst>
          </p:cNvPr>
          <p:cNvGrpSpPr/>
          <p:nvPr/>
        </p:nvGrpSpPr>
        <p:grpSpPr>
          <a:xfrm rot="986664">
            <a:off x="401373" y="-295440"/>
            <a:ext cx="10684676" cy="6247865"/>
            <a:chOff x="2567059" y="2773788"/>
            <a:chExt cx="6997846" cy="2945880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0F65B26C-A7E4-73F6-34CE-4F4B9F09A655}"/>
                </a:ext>
              </a:extLst>
            </p:cNvPr>
            <p:cNvSpPr txBox="1"/>
            <p:nvPr/>
          </p:nvSpPr>
          <p:spPr>
            <a:xfrm rot="20527286">
              <a:off x="2876480" y="2773788"/>
              <a:ext cx="6688425" cy="294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0" dirty="0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Khởi động</a:t>
              </a:r>
              <a:endParaRPr lang="en-US" sz="20000" dirty="0">
                <a:ln w="190500">
                  <a:solidFill>
                    <a:schemeClr val="bg1"/>
                  </a:solidFill>
                </a:ln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39558897-5318-3EE5-0B83-D9C558818F0E}"/>
                </a:ext>
              </a:extLst>
            </p:cNvPr>
            <p:cNvSpPr txBox="1"/>
            <p:nvPr/>
          </p:nvSpPr>
          <p:spPr>
            <a:xfrm rot="20527286">
              <a:off x="2567059" y="2808827"/>
              <a:ext cx="6688425" cy="1494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0" dirty="0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Khởi động</a:t>
              </a:r>
              <a:endParaRPr lang="en-US" sz="20000" dirty="0">
                <a:ln w="0"/>
                <a:solidFill>
                  <a:srgbClr val="FF000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510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7"/>
          <a:stretch/>
        </p:blipFill>
        <p:spPr>
          <a:xfrm>
            <a:off x="0" y="0"/>
            <a:ext cx="1222683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763">
                        <a14:foregroundMark x1="73934" y1="38507" x2="80569" y2="41650"/>
                        <a14:foregroundMark x1="95261" y1="39096" x2="99763" y2="39096"/>
                        <a14:foregroundMark x1="88863" y1="29273" x2="88863" y2="29273"/>
                        <a14:foregroundMark x1="90521" y1="28880" x2="91943" y2="23379"/>
                        <a14:foregroundMark x1="90995" y1="15128" x2="69194" y2="28094"/>
                        <a14:foregroundMark x1="79858" y1="17092" x2="67536" y2="32024"/>
                        <a14:foregroundMark x1="92180" y1="14735" x2="92654" y2="30845"/>
                        <a14:foregroundMark x1="90284" y1="27505" x2="86730" y2="33988"/>
                        <a14:foregroundMark x1="81754" y1="24165" x2="66351" y2="34774"/>
                        <a14:foregroundMark x1="70853" y1="33595" x2="85308" y2="36935"/>
                        <a14:foregroundMark x1="91469" y1="16503" x2="98815" y2="13949"/>
                        <a14:foregroundMark x1="89810" y1="14145" x2="99763" y2="10216"/>
                        <a14:foregroundMark x1="82701" y1="15324" x2="76303" y2="21218"/>
                        <a14:foregroundMark x1="78436" y1="16699" x2="71327" y2="20236"/>
                        <a14:foregroundMark x1="78199" y1="15914" x2="96209" y2="13752"/>
                        <a14:foregroundMark x1="90047" y1="16699" x2="98815" y2="15717"/>
                        <a14:foregroundMark x1="89573" y1="34381" x2="94313" y2="32809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079" flipH="1">
            <a:off x="1607778" y="342452"/>
            <a:ext cx="4294575" cy="5179950"/>
          </a:xfrm>
          <a:prstGeom prst="rect">
            <a:avLst/>
          </a:prstGeom>
        </p:spPr>
      </p:pic>
      <p:grpSp>
        <p:nvGrpSpPr>
          <p:cNvPr id="14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402964" y="763976"/>
            <a:ext cx="4329891" cy="1404132"/>
            <a:chOff x="3617007" y="4550541"/>
            <a:chExt cx="4329891" cy="1404132"/>
          </a:xfrm>
        </p:grpSpPr>
        <p:sp>
          <p:nvSpPr>
            <p:cNvPr id="15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17007" y="4550541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</p:grpSp>
      <p:grpSp>
        <p:nvGrpSpPr>
          <p:cNvPr id="17" name="Nhóm 2">
            <a:extLst>
              <a:ext uri="{FF2B5EF4-FFF2-40B4-BE49-F238E27FC236}">
                <a16:creationId xmlns:a16="http://schemas.microsoft.com/office/drawing/2014/main" id="{F58F85D0-3FC6-679C-B09F-4574A6D87515}"/>
              </a:ext>
            </a:extLst>
          </p:cNvPr>
          <p:cNvGrpSpPr/>
          <p:nvPr/>
        </p:nvGrpSpPr>
        <p:grpSpPr>
          <a:xfrm flipH="1">
            <a:off x="817791" y="4458600"/>
            <a:ext cx="10966980" cy="2558462"/>
            <a:chOff x="1330520" y="-2593471"/>
            <a:chExt cx="6812775" cy="3115709"/>
          </a:xfrm>
        </p:grpSpPr>
        <p:sp>
          <p:nvSpPr>
            <p:cNvPr id="18" name="Bong bóng Lời nói: Hình chữ nhật với Góc Tròn 3">
              <a:extLst>
                <a:ext uri="{FF2B5EF4-FFF2-40B4-BE49-F238E27FC236}">
                  <a16:creationId xmlns:a16="http://schemas.microsoft.com/office/drawing/2014/main" id="{9BDBF1D1-E430-3236-B4D6-59EC1E986D00}"/>
                </a:ext>
              </a:extLst>
            </p:cNvPr>
            <p:cNvSpPr/>
            <p:nvPr/>
          </p:nvSpPr>
          <p:spPr>
            <a:xfrm flipH="1">
              <a:off x="1330520" y="-2593471"/>
              <a:ext cx="6812775" cy="2094287"/>
            </a:xfrm>
            <a:prstGeom prst="wedgeRoundRectCallout">
              <a:avLst>
                <a:gd name="adj1" fmla="val -68035"/>
                <a:gd name="adj2" fmla="val 12726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9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>
              <a:off x="1585564" y="-2466298"/>
              <a:ext cx="6366397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algn="just">
                <a:buFontTx/>
                <a:buChar char="-"/>
              </a:pP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Cùng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quan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sát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một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số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hình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ảnh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và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chọn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hình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nào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thuộc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hình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chữ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nhật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.</a:t>
              </a:r>
              <a:endParaRPr lang="en-US" sz="3000" dirty="0">
                <a:solidFill>
                  <a:schemeClr val="tx1"/>
                </a:solidFill>
                <a:latin typeface="+mn-lt"/>
              </a:endParaRPr>
            </a:p>
            <a:p>
              <a:pPr marL="457200" indent="-457200" algn="just">
                <a:buFontTx/>
                <a:buChar char="-"/>
              </a:pP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Tổ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nào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chọn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đúng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hình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chữ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nhật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và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nhanh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nhất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thì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thắng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3000" b="0" dirty="0" err="1">
                  <a:solidFill>
                    <a:schemeClr val="tx1"/>
                  </a:solidFill>
                  <a:latin typeface="+mn-lt"/>
                </a:rPr>
                <a:t>cuộc</a:t>
              </a:r>
              <a:r>
                <a:rPr lang="en-US" sz="3000" b="0" dirty="0">
                  <a:solidFill>
                    <a:schemeClr val="tx1"/>
                  </a:solidFill>
                  <a:latin typeface="+mn-lt"/>
                </a:rPr>
                <a:t>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13637" y="3558093"/>
            <a:ext cx="4399560" cy="865882"/>
            <a:chOff x="-69671" y="807048"/>
            <a:chExt cx="8085908" cy="865882"/>
          </a:xfrm>
        </p:grpSpPr>
        <p:sp>
          <p:nvSpPr>
            <p:cNvPr id="21" name="Hộp Văn bản 8"/>
            <p:cNvSpPr txBox="1"/>
            <p:nvPr/>
          </p:nvSpPr>
          <p:spPr>
            <a:xfrm>
              <a:off x="-69671" y="807048"/>
              <a:ext cx="8085908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Luật</a:t>
              </a:r>
              <a:r>
                <a:rPr lang="en-US" sz="5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5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chơi</a:t>
              </a:r>
              <a:r>
                <a:rPr lang="en-US" sz="5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:</a:t>
              </a:r>
              <a:endParaRPr lang="vi-VN" sz="5000" dirty="0">
                <a:ln w="190500">
                  <a:solidFill>
                    <a:schemeClr val="bg1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2" name="Hộp Văn bản 8"/>
            <p:cNvSpPr txBox="1"/>
            <p:nvPr/>
          </p:nvSpPr>
          <p:spPr>
            <a:xfrm>
              <a:off x="-69671" y="811156"/>
              <a:ext cx="8085908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000" dirty="0" err="1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Luật</a:t>
              </a:r>
              <a:r>
                <a:rPr lang="en-US" sz="5000" dirty="0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5000" dirty="0" err="1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chơi</a:t>
              </a:r>
              <a:r>
                <a:rPr lang="en-US" sz="5000" dirty="0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:</a:t>
              </a:r>
              <a:endParaRPr lang="vi-VN" sz="5000" dirty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27" name="Nhóm 12">
            <a:extLst>
              <a:ext uri="{FF2B5EF4-FFF2-40B4-BE49-F238E27FC236}">
                <a16:creationId xmlns:a16="http://schemas.microsoft.com/office/drawing/2014/main" id="{5E1C5CE2-A947-77DD-BB66-813FE2B58F25}"/>
              </a:ext>
            </a:extLst>
          </p:cNvPr>
          <p:cNvGrpSpPr/>
          <p:nvPr/>
        </p:nvGrpSpPr>
        <p:grpSpPr>
          <a:xfrm>
            <a:off x="4683506" y="375700"/>
            <a:ext cx="7460965" cy="1030550"/>
            <a:chOff x="1308040" y="1891782"/>
            <a:chExt cx="8050104" cy="1071223"/>
          </a:xfrm>
        </p:grpSpPr>
        <p:sp>
          <p:nvSpPr>
            <p:cNvPr id="28" name="Hộp Văn bản 13">
              <a:extLst>
                <a:ext uri="{FF2B5EF4-FFF2-40B4-BE49-F238E27FC236}">
                  <a16:creationId xmlns:a16="http://schemas.microsoft.com/office/drawing/2014/main" id="{A8B53FDF-9183-25E3-EEE8-23833AD67BE6}"/>
                </a:ext>
              </a:extLst>
            </p:cNvPr>
            <p:cNvSpPr txBox="1"/>
            <p:nvPr/>
          </p:nvSpPr>
          <p:spPr>
            <a:xfrm>
              <a:off x="1308040" y="1907257"/>
              <a:ext cx="8050104" cy="10557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>
                  <a:ln w="381000">
                    <a:solidFill>
                      <a:schemeClr val="bg1"/>
                    </a:solidFill>
                  </a:ln>
                  <a:latin typeface="SVN-Hole Hearted" panose="020B0A06020104020203" pitchFamily="34" charset="0"/>
                </a:rPr>
                <a:t>AI TINH MẮT THẾ!</a:t>
              </a:r>
              <a:endParaRPr lang="vi-VN" sz="6000" dirty="0">
                <a:ln w="3810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9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1334577" y="1891782"/>
              <a:ext cx="7852475" cy="10557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A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I 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T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I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rgbClr val="F2ADA2"/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SVN-Hole Hearted" panose="020B0A06020104020203" pitchFamily="34" charset="0"/>
                </a:rPr>
                <a:t>H 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M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Ắ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T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T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Ế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!</a:t>
              </a:r>
              <a:endParaRPr lang="vi-VN" sz="6000" dirty="0">
                <a:ln w="28575">
                  <a:solidFill>
                    <a:srgbClr val="0070C0"/>
                  </a:solidFill>
                </a:ln>
                <a:solidFill>
                  <a:srgbClr val="A4EBF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037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7"/>
          <a:stretch/>
        </p:blipFill>
        <p:spPr>
          <a:xfrm>
            <a:off x="0" y="0"/>
            <a:ext cx="12226834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2C541C-BBCE-A586-C88F-B0958196A20A}"/>
              </a:ext>
            </a:extLst>
          </p:cNvPr>
          <p:cNvSpPr/>
          <p:nvPr/>
        </p:nvSpPr>
        <p:spPr>
          <a:xfrm>
            <a:off x="314325" y="1409700"/>
            <a:ext cx="11534775" cy="537397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" r="62598" b="51515"/>
          <a:stretch/>
        </p:blipFill>
        <p:spPr>
          <a:xfrm>
            <a:off x="115744" y="1541415"/>
            <a:ext cx="3762103" cy="26909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7" t="-46" r="30390" b="47822"/>
          <a:stretch/>
        </p:blipFill>
        <p:spPr>
          <a:xfrm>
            <a:off x="4732855" y="1624895"/>
            <a:ext cx="3282319" cy="29547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1" t="-3277" r="4026" b="53853"/>
          <a:stretch/>
        </p:blipFill>
        <p:spPr>
          <a:xfrm>
            <a:off x="9016782" y="1240064"/>
            <a:ext cx="2632549" cy="27963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" t="47584" r="61200" b="192"/>
          <a:stretch/>
        </p:blipFill>
        <p:spPr>
          <a:xfrm>
            <a:off x="497241" y="4036423"/>
            <a:ext cx="3762103" cy="295474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0" t="51602" r="29158" b="4761"/>
          <a:stretch/>
        </p:blipFill>
        <p:spPr>
          <a:xfrm>
            <a:off x="4782534" y="4455702"/>
            <a:ext cx="3248978" cy="246888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14" t="45368" r="7257" b="10995"/>
          <a:stretch/>
        </p:blipFill>
        <p:spPr>
          <a:xfrm>
            <a:off x="9255371" y="4232365"/>
            <a:ext cx="2155372" cy="246888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680823" y="21617"/>
            <a:ext cx="10968508" cy="1786955"/>
            <a:chOff x="689532" y="4437990"/>
            <a:chExt cx="10968508" cy="1786955"/>
          </a:xfrm>
        </p:grpSpPr>
        <p:sp>
          <p:nvSpPr>
            <p:cNvPr id="39" name="Hộp Văn bản 49">
              <a:extLst>
                <a:ext uri="{FF2B5EF4-FFF2-40B4-BE49-F238E27FC236}">
                  <a16:creationId xmlns:a16="http://schemas.microsoft.com/office/drawing/2014/main" id="{F490358C-8A9D-734F-98FC-094FC06B4281}"/>
                </a:ext>
              </a:extLst>
            </p:cNvPr>
            <p:cNvSpPr txBox="1"/>
            <p:nvPr/>
          </p:nvSpPr>
          <p:spPr>
            <a:xfrm>
              <a:off x="689532" y="4437990"/>
              <a:ext cx="10968508" cy="1785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11000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VN-Hole Hearted" panose="020B0A06020104020203" pitchFamily="34" charset="0"/>
                </a:rPr>
                <a:t>Trò chơi bắt đầu</a:t>
              </a:r>
              <a:endParaRPr lang="vi-VN" sz="11000" dirty="0">
                <a:ln w="317500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0" name="Hộp Văn bản 49">
              <a:extLst>
                <a:ext uri="{FF2B5EF4-FFF2-40B4-BE49-F238E27FC236}">
                  <a16:creationId xmlns:a16="http://schemas.microsoft.com/office/drawing/2014/main" id="{F490358C-8A9D-734F-98FC-094FC06B4281}"/>
                </a:ext>
              </a:extLst>
            </p:cNvPr>
            <p:cNvSpPr txBox="1"/>
            <p:nvPr/>
          </p:nvSpPr>
          <p:spPr>
            <a:xfrm>
              <a:off x="689532" y="4439841"/>
              <a:ext cx="10968508" cy="1785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11000" dirty="0">
                  <a:ln w="28575">
                    <a:solidFill>
                      <a:srgbClr val="0070C0"/>
                    </a:solidFill>
                  </a:ln>
                  <a:solidFill>
                    <a:srgbClr val="F89E9E"/>
                  </a:solidFill>
                  <a:latin typeface="SVN-Hole Hearted" panose="020B0A06020104020203" pitchFamily="34" charset="0"/>
                </a:rPr>
                <a:t>Trò chơi bắt đầu</a:t>
              </a:r>
              <a:endParaRPr lang="vi-VN" sz="11000" dirty="0">
                <a:ln w="28575">
                  <a:solidFill>
                    <a:srgbClr val="0070C0"/>
                  </a:solidFill>
                </a:ln>
                <a:solidFill>
                  <a:srgbClr val="F89E9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67363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7"/>
          <a:stretch/>
        </p:blipFill>
        <p:spPr>
          <a:xfrm>
            <a:off x="0" y="0"/>
            <a:ext cx="12226834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6C51AA-1047-5178-6A42-421196D81585}"/>
              </a:ext>
            </a:extLst>
          </p:cNvPr>
          <p:cNvSpPr/>
          <p:nvPr/>
        </p:nvSpPr>
        <p:spPr>
          <a:xfrm>
            <a:off x="314325" y="1409700"/>
            <a:ext cx="11534775" cy="537397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" r="62598" b="51515"/>
          <a:stretch/>
        </p:blipFill>
        <p:spPr>
          <a:xfrm>
            <a:off x="115744" y="1541415"/>
            <a:ext cx="3762103" cy="26909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7" t="-46" r="30390" b="47822"/>
          <a:stretch/>
        </p:blipFill>
        <p:spPr>
          <a:xfrm>
            <a:off x="4732855" y="1624895"/>
            <a:ext cx="3282319" cy="29547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1" t="-3277" r="4026" b="53853"/>
          <a:stretch/>
        </p:blipFill>
        <p:spPr>
          <a:xfrm>
            <a:off x="9016782" y="1240064"/>
            <a:ext cx="2632549" cy="27963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" t="47584" r="61200" b="192"/>
          <a:stretch/>
        </p:blipFill>
        <p:spPr>
          <a:xfrm>
            <a:off x="497241" y="4036423"/>
            <a:ext cx="3762103" cy="295474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0" t="51602" r="29158" b="4761"/>
          <a:stretch/>
        </p:blipFill>
        <p:spPr>
          <a:xfrm>
            <a:off x="4782534" y="4455702"/>
            <a:ext cx="3248978" cy="246888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14" t="45368" r="7257" b="10995"/>
          <a:stretch/>
        </p:blipFill>
        <p:spPr>
          <a:xfrm>
            <a:off x="9255371" y="4232365"/>
            <a:ext cx="2155372" cy="2468880"/>
          </a:xfrm>
          <a:prstGeom prst="rect">
            <a:avLst/>
          </a:prstGeom>
        </p:spPr>
      </p:pic>
      <p:sp>
        <p:nvSpPr>
          <p:cNvPr id="12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3981970" y="335721"/>
            <a:ext cx="4262893" cy="953453"/>
          </a:xfrm>
          <a:prstGeom prst="roundRect">
            <a:avLst/>
          </a:prstGeom>
          <a:solidFill>
            <a:srgbClr val="A4FFA7"/>
          </a:solidFill>
          <a:ln w="38100">
            <a:solidFill>
              <a:srgbClr val="00558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5000" b="1" dirty="0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5000" b="1" dirty="0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endParaRPr lang="en-US" sz="5000" b="1" dirty="0">
              <a:solidFill>
                <a:srgbClr val="00558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9016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r="5524"/>
          <a:stretch/>
        </p:blipFill>
        <p:spPr>
          <a:xfrm>
            <a:off x="0" y="0"/>
            <a:ext cx="12292148" cy="6858000"/>
          </a:xfrm>
          <a:prstGeom prst="rect">
            <a:avLst/>
          </a:prstGeom>
        </p:spPr>
      </p:pic>
      <p:grpSp>
        <p:nvGrpSpPr>
          <p:cNvPr id="19" name="Nhóm 5">
            <a:extLst>
              <a:ext uri="{FF2B5EF4-FFF2-40B4-BE49-F238E27FC236}">
                <a16:creationId xmlns:a16="http://schemas.microsoft.com/office/drawing/2014/main" id="{83A51D87-DB80-4882-8CB9-0DA9FB55160E}"/>
              </a:ext>
            </a:extLst>
          </p:cNvPr>
          <p:cNvGrpSpPr/>
          <p:nvPr/>
        </p:nvGrpSpPr>
        <p:grpSpPr>
          <a:xfrm rot="986664">
            <a:off x="524516" y="-348670"/>
            <a:ext cx="10212236" cy="3170102"/>
            <a:chOff x="2876480" y="3499374"/>
            <a:chExt cx="6688425" cy="1494709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0F65B26C-A7E4-73F6-34CE-4F4B9F09A655}"/>
                </a:ext>
              </a:extLst>
            </p:cNvPr>
            <p:cNvSpPr txBox="1"/>
            <p:nvPr/>
          </p:nvSpPr>
          <p:spPr>
            <a:xfrm rot="20527286">
              <a:off x="2876480" y="3499374"/>
              <a:ext cx="6688425" cy="1494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Khám</a:t>
              </a:r>
              <a:r>
                <a:rPr lang="en-US" sz="20000" dirty="0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phá</a:t>
              </a:r>
              <a:endParaRPr lang="en-US" sz="20000" dirty="0">
                <a:ln w="190500">
                  <a:solidFill>
                    <a:schemeClr val="bg1"/>
                  </a:solidFill>
                </a:ln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39558897-5318-3EE5-0B83-D9C558818F0E}"/>
                </a:ext>
              </a:extLst>
            </p:cNvPr>
            <p:cNvSpPr txBox="1"/>
            <p:nvPr/>
          </p:nvSpPr>
          <p:spPr>
            <a:xfrm rot="20527286">
              <a:off x="2876480" y="3499375"/>
              <a:ext cx="6688425" cy="1494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Khám</a:t>
              </a:r>
              <a:r>
                <a:rPr lang="en-US" sz="20000" dirty="0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phá</a:t>
              </a:r>
              <a:endParaRPr lang="en-US" sz="20000" dirty="0">
                <a:ln w="0"/>
                <a:solidFill>
                  <a:srgbClr val="FF000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0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757645" y="261257"/>
            <a:ext cx="121008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5050"/>
                </a:solidFill>
              </a:rPr>
              <a:t>1. </a:t>
            </a:r>
            <a:r>
              <a:rPr lang="en-US" sz="3000" b="1" dirty="0" err="1">
                <a:solidFill>
                  <a:srgbClr val="FF5050"/>
                </a:solidFill>
              </a:rPr>
              <a:t>Giới</a:t>
            </a:r>
            <a:r>
              <a:rPr lang="en-US" sz="3000" b="1" dirty="0">
                <a:solidFill>
                  <a:srgbClr val="FF5050"/>
                </a:solidFill>
              </a:rPr>
              <a:t> </a:t>
            </a:r>
            <a:r>
              <a:rPr lang="en-US" sz="3000" b="1" dirty="0" err="1">
                <a:solidFill>
                  <a:srgbClr val="FF5050"/>
                </a:solidFill>
              </a:rPr>
              <a:t>thiệu</a:t>
            </a:r>
            <a:r>
              <a:rPr lang="en-US" sz="3000" b="1" dirty="0">
                <a:solidFill>
                  <a:srgbClr val="FF5050"/>
                </a:solidFill>
              </a:rPr>
              <a:t> </a:t>
            </a:r>
            <a:r>
              <a:rPr lang="en-US" sz="3000" b="1" dirty="0" err="1">
                <a:solidFill>
                  <a:srgbClr val="FF5050"/>
                </a:solidFill>
              </a:rPr>
              <a:t>tính</a:t>
            </a:r>
            <a:r>
              <a:rPr lang="en-US" sz="3000" b="1" dirty="0">
                <a:solidFill>
                  <a:srgbClr val="FF5050"/>
                </a:solidFill>
              </a:rPr>
              <a:t> </a:t>
            </a:r>
            <a:r>
              <a:rPr lang="en-US" sz="3000" b="1" dirty="0" err="1">
                <a:solidFill>
                  <a:srgbClr val="FF5050"/>
                </a:solidFill>
              </a:rPr>
              <a:t>chất</a:t>
            </a:r>
            <a:r>
              <a:rPr lang="en-US" sz="3000" b="1" dirty="0">
                <a:solidFill>
                  <a:srgbClr val="FF5050"/>
                </a:solidFill>
              </a:rPr>
              <a:t> </a:t>
            </a:r>
            <a:r>
              <a:rPr lang="en-US" sz="3000" b="1" dirty="0" err="1">
                <a:solidFill>
                  <a:srgbClr val="FF5050"/>
                </a:solidFill>
              </a:rPr>
              <a:t>cơ</a:t>
            </a:r>
            <a:r>
              <a:rPr lang="en-US" sz="3000" b="1" dirty="0">
                <a:solidFill>
                  <a:srgbClr val="FF5050"/>
                </a:solidFill>
              </a:rPr>
              <a:t> </a:t>
            </a:r>
            <a:r>
              <a:rPr lang="en-US" sz="3000" b="1" dirty="0" err="1">
                <a:solidFill>
                  <a:srgbClr val="FF5050"/>
                </a:solidFill>
              </a:rPr>
              <a:t>bản</a:t>
            </a:r>
            <a:r>
              <a:rPr lang="en-US" sz="3000" b="1" dirty="0">
                <a:solidFill>
                  <a:srgbClr val="FF5050"/>
                </a:solidFill>
              </a:rPr>
              <a:t> về </a:t>
            </a:r>
            <a:r>
              <a:rPr lang="en-US" sz="3000" b="1" dirty="0" err="1">
                <a:solidFill>
                  <a:srgbClr val="FF5050"/>
                </a:solidFill>
              </a:rPr>
              <a:t>góc</a:t>
            </a:r>
            <a:r>
              <a:rPr lang="en-US" sz="3000" b="1" dirty="0">
                <a:solidFill>
                  <a:srgbClr val="FF5050"/>
                </a:solidFill>
              </a:rPr>
              <a:t> </a:t>
            </a:r>
            <a:r>
              <a:rPr lang="en-US" sz="3000" b="1" dirty="0" err="1">
                <a:solidFill>
                  <a:srgbClr val="FF5050"/>
                </a:solidFill>
              </a:rPr>
              <a:t>và</a:t>
            </a:r>
            <a:r>
              <a:rPr lang="en-US" sz="3000" b="1" dirty="0">
                <a:solidFill>
                  <a:srgbClr val="FF5050"/>
                </a:solidFill>
              </a:rPr>
              <a:t> </a:t>
            </a:r>
            <a:r>
              <a:rPr lang="en-US" sz="3000" b="1" dirty="0" err="1">
                <a:solidFill>
                  <a:srgbClr val="FF5050"/>
                </a:solidFill>
              </a:rPr>
              <a:t>cạnh</a:t>
            </a:r>
            <a:r>
              <a:rPr lang="en-US" sz="3000" b="1" dirty="0">
                <a:solidFill>
                  <a:srgbClr val="FF5050"/>
                </a:solidFill>
              </a:rPr>
              <a:t> </a:t>
            </a:r>
            <a:r>
              <a:rPr lang="en-US" sz="3000" b="1" dirty="0" err="1">
                <a:solidFill>
                  <a:srgbClr val="FF5050"/>
                </a:solidFill>
              </a:rPr>
              <a:t>của</a:t>
            </a:r>
            <a:r>
              <a:rPr lang="en-US" sz="3000" b="1" dirty="0">
                <a:solidFill>
                  <a:srgbClr val="FF5050"/>
                </a:solidFill>
              </a:rPr>
              <a:t> </a:t>
            </a:r>
            <a:r>
              <a:rPr lang="en-US" sz="3000" b="1" dirty="0" err="1">
                <a:solidFill>
                  <a:srgbClr val="FF5050"/>
                </a:solidFill>
              </a:rPr>
              <a:t>hình</a:t>
            </a:r>
            <a:r>
              <a:rPr lang="en-US" sz="3000" b="1" dirty="0">
                <a:solidFill>
                  <a:srgbClr val="FF5050"/>
                </a:solidFill>
              </a:rPr>
              <a:t> </a:t>
            </a:r>
            <a:r>
              <a:rPr lang="en-US" sz="3000" b="1" dirty="0" err="1">
                <a:solidFill>
                  <a:srgbClr val="FF5050"/>
                </a:solidFill>
              </a:rPr>
              <a:t>chữ</a:t>
            </a:r>
            <a:r>
              <a:rPr lang="en-US" sz="3000" b="1" dirty="0">
                <a:solidFill>
                  <a:srgbClr val="FF5050"/>
                </a:solidFill>
              </a:rPr>
              <a:t> </a:t>
            </a:r>
            <a:r>
              <a:rPr lang="en-US" sz="3000" b="1" dirty="0" err="1">
                <a:solidFill>
                  <a:srgbClr val="FF5050"/>
                </a:solidFill>
              </a:rPr>
              <a:t>nhật</a:t>
            </a:r>
            <a:endParaRPr lang="vi-VN" sz="3000" b="1" dirty="0">
              <a:solidFill>
                <a:srgbClr val="FF5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88" y="616572"/>
            <a:ext cx="4962574" cy="3950550"/>
          </a:xfrm>
          <a:prstGeom prst="rect">
            <a:avLst/>
          </a:prstGeom>
        </p:spPr>
      </p:pic>
      <p:grpSp>
        <p:nvGrpSpPr>
          <p:cNvPr id="23" name="Nhóm 9">
            <a:extLst>
              <a:ext uri="{FF2B5EF4-FFF2-40B4-BE49-F238E27FC236}">
                <a16:creationId xmlns:a16="http://schemas.microsoft.com/office/drawing/2014/main" id="{6B94695C-3DC2-94BA-9F6D-F8C6864CD18A}"/>
              </a:ext>
            </a:extLst>
          </p:cNvPr>
          <p:cNvGrpSpPr/>
          <p:nvPr/>
        </p:nvGrpSpPr>
        <p:grpSpPr>
          <a:xfrm>
            <a:off x="-860189" y="4397816"/>
            <a:ext cx="10518287" cy="1843612"/>
            <a:chOff x="4179823" y="77141"/>
            <a:chExt cx="8263365" cy="1552367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80CD895-1644-EBD8-5EA1-6D7B0F792DC0}"/>
                </a:ext>
              </a:extLst>
            </p:cNvPr>
            <p:cNvSpPr txBox="1"/>
            <p:nvPr/>
          </p:nvSpPr>
          <p:spPr>
            <a:xfrm>
              <a:off x="4179823" y="77141"/>
              <a:ext cx="8252015" cy="1506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NHÓM BỐN THỰC HIỆN</a:t>
              </a:r>
            </a:p>
          </p:txBody>
        </p:sp>
        <p:sp>
          <p:nvSpPr>
            <p:cNvPr id="25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4191176" y="537400"/>
              <a:ext cx="8252012" cy="1506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6E67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NHÓM BỐN THỰC HIỆN</a:t>
              </a:r>
              <a:endPara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A968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6" t="10774" r="12410"/>
          <a:stretch/>
        </p:blipFill>
        <p:spPr>
          <a:xfrm>
            <a:off x="8523588" y="4161480"/>
            <a:ext cx="2953650" cy="2861605"/>
          </a:xfrm>
          <a:prstGeom prst="rect">
            <a:avLst/>
          </a:prstGeom>
        </p:spPr>
      </p:pic>
      <p:sp>
        <p:nvSpPr>
          <p:cNvPr id="32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5348285" y="922890"/>
            <a:ext cx="6507009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về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ABCD.</a:t>
            </a:r>
          </a:p>
          <a:p>
            <a:pPr marL="571500" indent="-571500" algn="just">
              <a:buFontTx/>
              <a:buChar char="-"/>
            </a:pP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ê-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đỉnh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A,B,C,D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So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sánh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	AB </a:t>
            </a:r>
            <a:r>
              <a:rPr lang="en-US" sz="3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.?.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CD; AD </a:t>
            </a:r>
            <a:r>
              <a:rPr lang="en-US" sz="3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.?.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BC. </a:t>
            </a:r>
          </a:p>
        </p:txBody>
      </p:sp>
    </p:spTree>
    <p:extLst>
      <p:ext uri="{BB962C8B-B14F-4D97-AF65-F5344CB8AC3E}">
        <p14:creationId xmlns:p14="http://schemas.microsoft.com/office/powerpoint/2010/main" val="22358577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988</Words>
  <Application>Microsoft Office PowerPoint</Application>
  <PresentationFormat>Widescreen</PresentationFormat>
  <Paragraphs>161</Paragraphs>
  <Slides>35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LNTH-LuoLuoNotangYuanTi 1</vt:lpstr>
      <vt:lpstr>Arial</vt:lpstr>
      <vt:lpstr>Calibri</vt:lpstr>
      <vt:lpstr>Calibri Light</vt:lpstr>
      <vt:lpstr>LNTH-Hoa Nho LNTH</vt:lpstr>
      <vt:lpstr>SVN-Hole Hearted</vt:lpstr>
      <vt:lpstr>SVN-Poky's</vt:lpstr>
      <vt:lpstr>UTM Cookies</vt:lpstr>
      <vt:lpstr>UTM Duepuntozero</vt:lpstr>
      <vt:lpstr>UTM Edwardian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 NGOC HONG HANH</dc:creator>
  <cp:lastModifiedBy>NGUYEN PHAM ANH THU</cp:lastModifiedBy>
  <cp:revision>40</cp:revision>
  <dcterms:created xsi:type="dcterms:W3CDTF">2022-12-06T04:58:01Z</dcterms:created>
  <dcterms:modified xsi:type="dcterms:W3CDTF">2023-01-04T16:38:32Z</dcterms:modified>
</cp:coreProperties>
</file>